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3" r:id="rId6"/>
    <p:sldId id="259" r:id="rId7"/>
    <p:sldId id="261" r:id="rId8"/>
    <p:sldId id="262" r:id="rId9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418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35D5-A92A-4A70-A001-CD3EF0084C2C}" type="datetimeFigureOut">
              <a:rPr lang="sk-SK" smtClean="0"/>
              <a:t>11. 11. 2015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9301-A4C7-4BF3-8382-104A8DE333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69481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35D5-A92A-4A70-A001-CD3EF0084C2C}" type="datetimeFigureOut">
              <a:rPr lang="sk-SK" smtClean="0"/>
              <a:t>11. 11. 2015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9301-A4C7-4BF3-8382-104A8DE333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8782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35D5-A92A-4A70-A001-CD3EF0084C2C}" type="datetimeFigureOut">
              <a:rPr lang="sk-SK" smtClean="0"/>
              <a:t>11. 11. 2015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9301-A4C7-4BF3-8382-104A8DE333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00532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35D5-A92A-4A70-A001-CD3EF0084C2C}" type="datetimeFigureOut">
              <a:rPr lang="sk-SK" smtClean="0"/>
              <a:t>11. 11. 2015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9301-A4C7-4BF3-8382-104A8DE333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1263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35D5-A92A-4A70-A001-CD3EF0084C2C}" type="datetimeFigureOut">
              <a:rPr lang="sk-SK" smtClean="0"/>
              <a:t>11. 11. 2015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9301-A4C7-4BF3-8382-104A8DE333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8348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35D5-A92A-4A70-A001-CD3EF0084C2C}" type="datetimeFigureOut">
              <a:rPr lang="sk-SK" smtClean="0"/>
              <a:t>11. 11. 2015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9301-A4C7-4BF3-8382-104A8DE333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6746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35D5-A92A-4A70-A001-CD3EF0084C2C}" type="datetimeFigureOut">
              <a:rPr lang="sk-SK" smtClean="0"/>
              <a:t>11. 11. 2015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9301-A4C7-4BF3-8382-104A8DE333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42488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35D5-A92A-4A70-A001-CD3EF0084C2C}" type="datetimeFigureOut">
              <a:rPr lang="sk-SK" smtClean="0"/>
              <a:t>11. 11. 2015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9301-A4C7-4BF3-8382-104A8DE333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55779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35D5-A92A-4A70-A001-CD3EF0084C2C}" type="datetimeFigureOut">
              <a:rPr lang="sk-SK" smtClean="0"/>
              <a:t>11. 11. 2015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9301-A4C7-4BF3-8382-104A8DE333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92064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35D5-A92A-4A70-A001-CD3EF0084C2C}" type="datetimeFigureOut">
              <a:rPr lang="sk-SK" smtClean="0"/>
              <a:t>11. 11. 2015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9301-A4C7-4BF3-8382-104A8DE333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4218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35D5-A92A-4A70-A001-CD3EF0084C2C}" type="datetimeFigureOut">
              <a:rPr lang="sk-SK" smtClean="0"/>
              <a:t>11. 11. 2015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9301-A4C7-4BF3-8382-104A8DE333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13992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635D5-A92A-4A70-A001-CD3EF0084C2C}" type="datetimeFigureOut">
              <a:rPr lang="sk-SK" smtClean="0"/>
              <a:t>11. 11. 2015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B9301-A4C7-4BF3-8382-104A8DE333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91277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CameraBosh_Installation_Manual_enUS_2031101707.pdf" TargetMode="External"/><Relationship Id="rId2" Type="http://schemas.openxmlformats.org/officeDocument/2006/relationships/hyperlink" Target="KameryBosh_Data_sheet_enUS_7720687371.pdf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Audio-In_of_ACTi_Cameras_20110408_002.pdf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2132856"/>
            <a:ext cx="7772400" cy="1470025"/>
          </a:xfrm>
        </p:spPr>
        <p:txBody>
          <a:bodyPr/>
          <a:lstStyle/>
          <a:p>
            <a:r>
              <a:rPr lang="en-US" dirty="0" smtClean="0"/>
              <a:t>Sn</a:t>
            </a:r>
            <a:r>
              <a:rPr lang="sk-SK" dirty="0" err="1" smtClean="0"/>
              <a:t>ímanie</a:t>
            </a:r>
            <a:r>
              <a:rPr lang="sk-SK" dirty="0" smtClean="0"/>
              <a:t> </a:t>
            </a:r>
            <a:r>
              <a:rPr lang="sk-SK" dirty="0" err="1" smtClean="0"/>
              <a:t>viacpohľadového</a:t>
            </a:r>
            <a:r>
              <a:rPr lang="sk-SK" dirty="0" smtClean="0"/>
              <a:t> videa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k-SK" dirty="0" smtClean="0"/>
              <a:t>Ľ. Maceková</a:t>
            </a:r>
          </a:p>
          <a:p>
            <a:r>
              <a:rPr lang="sk-SK" dirty="0" smtClean="0"/>
              <a:t>okt. 2015</a:t>
            </a:r>
          </a:p>
          <a:p>
            <a:r>
              <a:rPr lang="sk-SK" dirty="0" smtClean="0"/>
              <a:t>Predmet Digitálne TV systémy</a:t>
            </a:r>
          </a:p>
          <a:p>
            <a:r>
              <a:rPr lang="sk-SK" dirty="0" smtClean="0"/>
              <a:t>TUKE - </a:t>
            </a:r>
            <a:r>
              <a:rPr lang="sk-SK" dirty="0" err="1" smtClean="0"/>
              <a:t>FEI</a:t>
            </a:r>
            <a:r>
              <a:rPr lang="sk-SK" dirty="0" smtClean="0"/>
              <a:t> - </a:t>
            </a:r>
            <a:r>
              <a:rPr lang="sk-SK" dirty="0" err="1" smtClean="0"/>
              <a:t>KEMT</a:t>
            </a:r>
            <a:endParaRPr lang="sk-SK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60648"/>
            <a:ext cx="3408727" cy="1942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5715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764705"/>
            <a:ext cx="7612259" cy="43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BlokTextu 1"/>
          <p:cNvSpPr txBox="1"/>
          <p:nvPr/>
        </p:nvSpPr>
        <p:spPr>
          <a:xfrm>
            <a:off x="2905521" y="5332566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Obr.  </a:t>
            </a:r>
            <a:r>
              <a:rPr lang="sk-SK" dirty="0" smtClean="0"/>
              <a:t>Architektúra pracoviska </a:t>
            </a:r>
          </a:p>
        </p:txBody>
      </p:sp>
      <p:sp>
        <p:nvSpPr>
          <p:cNvPr id="3" name="BlokTextu 2"/>
          <p:cNvSpPr txBox="1"/>
          <p:nvPr/>
        </p:nvSpPr>
        <p:spPr>
          <a:xfrm>
            <a:off x="467544" y="6021288"/>
            <a:ext cx="8568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Nutné požiadavky  - viď ďalej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1390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395536" y="548680"/>
            <a:ext cx="8568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Nutné požiadavky</a:t>
            </a:r>
            <a:endParaRPr lang="sk-SK" sz="2400" b="1" dirty="0"/>
          </a:p>
        </p:txBody>
      </p:sp>
      <p:sp>
        <p:nvSpPr>
          <p:cNvPr id="3" name="BlokTextu 2"/>
          <p:cNvSpPr txBox="1"/>
          <p:nvPr/>
        </p:nvSpPr>
        <p:spPr>
          <a:xfrm>
            <a:off x="539552" y="1196752"/>
            <a:ext cx="77048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Kamery</a:t>
            </a:r>
            <a:r>
              <a:rPr lang="sk-SK" dirty="0" smtClean="0"/>
              <a:t> (viac kusov) – Internetové, </a:t>
            </a:r>
            <a:r>
              <a:rPr lang="sk-SK" dirty="0" err="1" smtClean="0"/>
              <a:t>HD</a:t>
            </a:r>
            <a:r>
              <a:rPr lang="sk-SK" dirty="0" smtClean="0"/>
              <a:t>, </a:t>
            </a:r>
          </a:p>
          <a:p>
            <a:r>
              <a:rPr lang="sk-SK" dirty="0"/>
              <a:t>	</a:t>
            </a:r>
            <a:r>
              <a:rPr lang="sk-SK" dirty="0" smtClean="0"/>
              <a:t>	- najlepšie napájané cez </a:t>
            </a:r>
            <a:r>
              <a:rPr lang="sk-SK" dirty="0" err="1"/>
              <a:t>E</a:t>
            </a:r>
            <a:r>
              <a:rPr lang="sk-SK" dirty="0" err="1" smtClean="0"/>
              <a:t>thernet</a:t>
            </a:r>
            <a:r>
              <a:rPr lang="sk-SK" dirty="0" smtClean="0"/>
              <a:t> (tzv. funkcia </a:t>
            </a:r>
            <a:r>
              <a:rPr lang="sk-SK" dirty="0" err="1" smtClean="0"/>
              <a:t>PoE</a:t>
            </a:r>
            <a:r>
              <a:rPr lang="sk-SK" dirty="0" smtClean="0"/>
              <a:t>)</a:t>
            </a:r>
          </a:p>
          <a:p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559917" y="2272482"/>
            <a:ext cx="77048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Server</a:t>
            </a:r>
            <a:r>
              <a:rPr lang="sk-SK" dirty="0" smtClean="0"/>
              <a:t> – schopný </a:t>
            </a:r>
            <a:r>
              <a:rPr lang="sk-SK" dirty="0" err="1" smtClean="0"/>
              <a:t>strímovať</a:t>
            </a:r>
            <a:endParaRPr lang="sk-SK" dirty="0" smtClean="0"/>
          </a:p>
          <a:p>
            <a:r>
              <a:rPr lang="sk-SK" dirty="0"/>
              <a:t>	</a:t>
            </a:r>
            <a:r>
              <a:rPr lang="sk-SK" dirty="0" smtClean="0"/>
              <a:t>-     </a:t>
            </a:r>
            <a:r>
              <a:rPr lang="en-US" dirty="0" smtClean="0"/>
              <a:t>-</a:t>
            </a:r>
            <a:r>
              <a:rPr lang="sk-SK" dirty="0" smtClean="0"/>
              <a:t>      uskladňovať veľké množstvo dát (ide o </a:t>
            </a:r>
            <a:r>
              <a:rPr lang="sk-SK" dirty="0" err="1" smtClean="0"/>
              <a:t>viacpohľadové</a:t>
            </a:r>
            <a:r>
              <a:rPr lang="sk-SK" dirty="0" smtClean="0"/>
              <a:t> video)</a:t>
            </a:r>
          </a:p>
          <a:p>
            <a:r>
              <a:rPr lang="sk-SK" dirty="0"/>
              <a:t>	</a:t>
            </a:r>
            <a:r>
              <a:rPr lang="sk-SK" dirty="0" smtClean="0"/>
              <a:t>	</a:t>
            </a:r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674792" y="3284984"/>
            <a:ext cx="77048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/>
              <a:t>PoE</a:t>
            </a:r>
            <a:r>
              <a:rPr lang="sk-SK" b="1" dirty="0" smtClean="0"/>
              <a:t> </a:t>
            </a:r>
            <a:r>
              <a:rPr lang="sk-SK" b="1" dirty="0" err="1" smtClean="0"/>
              <a:t>Switch</a:t>
            </a:r>
            <a:r>
              <a:rPr lang="sk-SK" b="1" dirty="0" smtClean="0"/>
              <a:t> </a:t>
            </a:r>
            <a:r>
              <a:rPr lang="sk-SK" dirty="0" smtClean="0"/>
              <a:t>– homologizovaný pre danú sieť, v ktorej sa použije</a:t>
            </a:r>
          </a:p>
          <a:p>
            <a:r>
              <a:rPr lang="sk-SK" dirty="0"/>
              <a:t>	</a:t>
            </a:r>
            <a:r>
              <a:rPr lang="sk-SK" dirty="0" smtClean="0"/>
              <a:t>-     počet portov dostatočný pre použitý počet kamier, prepojenie so serverom aj s riadiacim zariadením (napr. počítačom)</a:t>
            </a:r>
          </a:p>
          <a:p>
            <a:r>
              <a:rPr lang="sk-SK" dirty="0"/>
              <a:t>	</a:t>
            </a:r>
            <a:r>
              <a:rPr lang="sk-SK" dirty="0" smtClean="0"/>
              <a:t>-   tiež musí mať funkciu </a:t>
            </a:r>
            <a:r>
              <a:rPr lang="sk-SK" dirty="0" err="1" smtClean="0"/>
              <a:t>PoE</a:t>
            </a:r>
            <a:endParaRPr lang="sk-SK" dirty="0" smtClean="0"/>
          </a:p>
          <a:p>
            <a:endParaRPr lang="sk-SK" dirty="0"/>
          </a:p>
        </p:txBody>
      </p:sp>
      <p:sp>
        <p:nvSpPr>
          <p:cNvPr id="6" name="BlokTextu 5"/>
          <p:cNvSpPr txBox="1"/>
          <p:nvPr/>
        </p:nvSpPr>
        <p:spPr>
          <a:xfrm>
            <a:off x="691952" y="4941168"/>
            <a:ext cx="77048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Riadiace centrum (počítač) </a:t>
            </a:r>
            <a:r>
              <a:rPr lang="sk-SK" dirty="0" smtClean="0"/>
              <a:t>– </a:t>
            </a:r>
            <a:r>
              <a:rPr lang="sk-SK" dirty="0" err="1" smtClean="0"/>
              <a:t>naištalovaná</a:t>
            </a:r>
            <a:r>
              <a:rPr lang="sk-SK" dirty="0" smtClean="0"/>
              <a:t> aplikácia pre snímanie, resp. prehliadanie živého videa (softvér </a:t>
            </a:r>
            <a:r>
              <a:rPr lang="sk-SK" dirty="0" err="1" smtClean="0"/>
              <a:t>VLC</a:t>
            </a:r>
            <a:r>
              <a:rPr lang="sk-SK" dirty="0" smtClean="0"/>
              <a:t>  alebo iný, spúšťajúci snímanie a záznam v nastaviteľnej kvalite obrazu a pod., prípadne v kombinácia hotového softvéru s vytvorenými </a:t>
            </a:r>
            <a:r>
              <a:rPr lang="sk-SK" dirty="0" err="1" smtClean="0"/>
              <a:t>skriptmi</a:t>
            </a:r>
            <a:r>
              <a:rPr lang="sk-SK" dirty="0" smtClean="0"/>
              <a:t> a pod.)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529796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827584" y="836712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r>
              <a:rPr lang="sk-SK" dirty="0" err="1" smtClean="0"/>
              <a:t>áš</a:t>
            </a:r>
            <a:r>
              <a:rPr lang="sk-SK" dirty="0" smtClean="0"/>
              <a:t> hardvér:</a:t>
            </a:r>
          </a:p>
        </p:txBody>
      </p:sp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7819763"/>
              </p:ext>
            </p:extLst>
          </p:nvPr>
        </p:nvGraphicFramePr>
        <p:xfrm>
          <a:off x="899592" y="1484784"/>
          <a:ext cx="6264696" cy="32308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2844"/>
                <a:gridCol w="5701852"/>
              </a:tblGrid>
              <a:tr h="586740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200" u="none" strike="noStrike" dirty="0" err="1">
                          <a:effectLst/>
                        </a:rPr>
                        <a:t>p.č</a:t>
                      </a:r>
                      <a:r>
                        <a:rPr lang="sk-SK" sz="1200" u="none" strike="noStrike" dirty="0">
                          <a:effectLst/>
                        </a:rPr>
                        <a:t>.</a:t>
                      </a:r>
                      <a:endParaRPr lang="sk-SK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200" u="none" strike="noStrike">
                          <a:effectLst/>
                        </a:rPr>
                        <a:t>Názov</a:t>
                      </a:r>
                      <a:endParaRPr lang="sk-SK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200" u="none" strike="noStrike" dirty="0">
                          <a:effectLst/>
                        </a:rPr>
                        <a:t>4</a:t>
                      </a:r>
                      <a:endParaRPr lang="sk-SK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200" u="none" strike="noStrike" dirty="0">
                          <a:effectLst/>
                        </a:rPr>
                        <a:t>Cisco WS-C2960C-8PC-L(8xFE PoE,2xDL,LAN Base)</a:t>
                      </a:r>
                      <a:endParaRPr lang="sk-SK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200" u="none" strike="noStrike" dirty="0">
                          <a:effectLst/>
                        </a:rPr>
                        <a:t>5</a:t>
                      </a:r>
                      <a:endParaRPr lang="sk-SK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200" u="none" strike="noStrike">
                          <a:effectLst/>
                        </a:rPr>
                        <a:t> Stativ Velbon EX-630</a:t>
                      </a:r>
                      <a:endParaRPr lang="sk-SK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200" u="none" strike="noStrike" dirty="0">
                          <a:effectLst/>
                        </a:rPr>
                        <a:t>6</a:t>
                      </a:r>
                      <a:endParaRPr lang="sk-SK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200" u="none" strike="noStrike" dirty="0">
                          <a:effectLst/>
                        </a:rPr>
                        <a:t> </a:t>
                      </a:r>
                      <a:r>
                        <a:rPr lang="sk-SK" sz="1200" u="none" strike="noStrike" dirty="0" err="1">
                          <a:effectLst/>
                        </a:rPr>
                        <a:t>Bosch</a:t>
                      </a:r>
                      <a:r>
                        <a:rPr lang="sk-SK" sz="1200" u="none" strike="noStrike" dirty="0">
                          <a:effectLst/>
                        </a:rPr>
                        <a:t> NBN-932V-IP </a:t>
                      </a:r>
                      <a:r>
                        <a:rPr lang="sk-SK" sz="1200" u="none" strike="noStrike" dirty="0" err="1">
                          <a:effectLst/>
                        </a:rPr>
                        <a:t>DinionHD</a:t>
                      </a:r>
                      <a:r>
                        <a:rPr lang="sk-SK" sz="1200" u="none" strike="noStrike" dirty="0">
                          <a:effectLst/>
                        </a:rPr>
                        <a:t> 1080p </a:t>
                      </a:r>
                      <a:r>
                        <a:rPr lang="sk-SK" sz="1200" u="none" strike="noStrike" dirty="0" err="1">
                          <a:effectLst/>
                        </a:rPr>
                        <a:t>HDR</a:t>
                      </a:r>
                      <a:r>
                        <a:rPr lang="sk-SK" sz="1200" u="none" strike="noStrike" dirty="0">
                          <a:effectLst/>
                        </a:rPr>
                        <a:t> </a:t>
                      </a:r>
                      <a:r>
                        <a:rPr lang="sk-SK" sz="1200" u="none" strike="noStrike" dirty="0" err="1" smtClean="0">
                          <a:effectLst/>
                        </a:rPr>
                        <a:t>Camera</a:t>
                      </a:r>
                      <a:r>
                        <a:rPr lang="sk-SK" sz="1200" u="none" strike="noStrike" dirty="0" smtClean="0">
                          <a:effectLst/>
                        </a:rPr>
                        <a:t>  -  vlastnosti </a:t>
                      </a:r>
                      <a:r>
                        <a:rPr lang="sk-SK" sz="1200" u="none" strike="noStrike" dirty="0" smtClean="0">
                          <a:effectLst/>
                          <a:hlinkClick r:id="rId2" action="ppaction://hlinkfile"/>
                        </a:rPr>
                        <a:t>tu</a:t>
                      </a:r>
                      <a:r>
                        <a:rPr lang="en-US" sz="1200" u="none" strike="noStrike" dirty="0" smtClean="0">
                          <a:effectLst/>
                        </a:rPr>
                        <a:t> a in</a:t>
                      </a:r>
                      <a:r>
                        <a:rPr lang="sk-SK" sz="1200" u="none" strike="noStrike" dirty="0" err="1" smtClean="0">
                          <a:effectLst/>
                        </a:rPr>
                        <a:t>štalácia</a:t>
                      </a:r>
                      <a:r>
                        <a:rPr lang="sk-SK" sz="1200" u="none" strike="noStrike" dirty="0" smtClean="0">
                          <a:effectLst/>
                        </a:rPr>
                        <a:t> </a:t>
                      </a:r>
                      <a:r>
                        <a:rPr lang="sk-SK" sz="1200" u="none" strike="noStrike" dirty="0" smtClean="0">
                          <a:effectLst/>
                          <a:hlinkClick r:id="rId3" action="ppaction://hlinkfile"/>
                        </a:rPr>
                        <a:t>tu</a:t>
                      </a:r>
                      <a:endParaRPr lang="sk-SK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200" u="none" strike="noStrike" dirty="0">
                          <a:effectLst/>
                        </a:rPr>
                        <a:t>7</a:t>
                      </a:r>
                      <a:endParaRPr lang="sk-SK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>
                          <a:effectLst/>
                        </a:rPr>
                        <a:t> Server HP ML350pT08 E5-2609v2, LFF Entry EU Svr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200" u="none" strike="noStrike" dirty="0">
                          <a:effectLst/>
                        </a:rPr>
                        <a:t>8</a:t>
                      </a:r>
                      <a:endParaRPr lang="sk-SK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200" u="none" strike="noStrike">
                          <a:effectLst/>
                        </a:rPr>
                        <a:t>HDD HP 3TB 6G SATA 7.2k 3.5in SC, MDL HDD</a:t>
                      </a:r>
                      <a:endParaRPr lang="sk-SK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200" u="none" strike="noStrike" dirty="0">
                          <a:effectLst/>
                        </a:rPr>
                        <a:t>9</a:t>
                      </a:r>
                      <a:endParaRPr lang="sk-SK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200" u="none" strike="noStrike">
                          <a:effectLst/>
                        </a:rPr>
                        <a:t> Objektiv BOSCH LVF-5003N-S3813</a:t>
                      </a:r>
                      <a:endParaRPr lang="sk-SK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58140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200" u="none" strike="noStrike" dirty="0">
                          <a:effectLst/>
                        </a:rPr>
                        <a:t>10</a:t>
                      </a:r>
                      <a:endParaRPr lang="sk-SK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200" u="none" strike="noStrike" dirty="0">
                          <a:effectLst/>
                        </a:rPr>
                        <a:t>RAM </a:t>
                      </a:r>
                      <a:r>
                        <a:rPr lang="sk-SK" sz="1200" u="none" strike="noStrike" dirty="0" err="1">
                          <a:effectLst/>
                        </a:rPr>
                        <a:t>HP</a:t>
                      </a:r>
                      <a:r>
                        <a:rPr lang="sk-SK" sz="1200" u="none" strike="noStrike" dirty="0">
                          <a:effectLst/>
                        </a:rPr>
                        <a:t> 8GB 2Rx4 PC3L</a:t>
                      </a:r>
                      <a:endParaRPr lang="sk-SK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0681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</a:t>
            </a:r>
            <a:r>
              <a:rPr lang="sk-SK" dirty="0" err="1" smtClean="0"/>
              <a:t>íprava</a:t>
            </a:r>
            <a:r>
              <a:rPr lang="sk-SK" dirty="0" smtClean="0"/>
              <a:t> scenára</a:t>
            </a:r>
            <a:endParaRPr lang="sk-SK" dirty="0"/>
          </a:p>
        </p:txBody>
      </p:sp>
      <p:sp>
        <p:nvSpPr>
          <p:cNvPr id="3" name="BlokTextu 2"/>
          <p:cNvSpPr txBox="1"/>
          <p:nvPr/>
        </p:nvSpPr>
        <p:spPr>
          <a:xfrm>
            <a:off x="611560" y="1556792"/>
            <a:ext cx="72008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-musí byť uskutočnená dopredu a premyslená (ide o čas a objem digitálnych dát)</a:t>
            </a:r>
          </a:p>
          <a:p>
            <a:endParaRPr lang="sk-SK" dirty="0" smtClean="0"/>
          </a:p>
          <a:p>
            <a:r>
              <a:rPr lang="sk-SK" dirty="0" smtClean="0"/>
              <a:t>Príklad jednoduchého scenára:</a:t>
            </a:r>
          </a:p>
          <a:p>
            <a:pPr marL="342900" lvl="0" indent="-342900">
              <a:buFont typeface="+mj-lt"/>
              <a:buAutoNum type="arabicPeriod"/>
            </a:pPr>
            <a:r>
              <a:rPr lang="sk-SK" dirty="0"/>
              <a:t>Nastavenie kamier do príslušných pozícií spojené s kontrolou obrazu a nastavenie </a:t>
            </a:r>
            <a:r>
              <a:rPr lang="sk-SK" dirty="0" smtClean="0"/>
              <a:t>nahrávania (obaja riešitelia).</a:t>
            </a:r>
            <a:endParaRPr lang="sk-SK" sz="1400" dirty="0"/>
          </a:p>
          <a:p>
            <a:pPr marL="800100" lvl="1" indent="-342900">
              <a:buFont typeface="+mj-lt"/>
              <a:buAutoNum type="arabicPeriod"/>
            </a:pPr>
            <a:r>
              <a:rPr lang="sk-SK" dirty="0"/>
              <a:t>Kamera č.1 je smerovaná na prezentáciu.</a:t>
            </a:r>
            <a:endParaRPr lang="sk-SK" sz="1400" dirty="0"/>
          </a:p>
          <a:p>
            <a:pPr marL="800100" lvl="1" indent="-342900">
              <a:buFont typeface="+mj-lt"/>
              <a:buAutoNum type="arabicPeriod"/>
            </a:pPr>
            <a:r>
              <a:rPr lang="sk-SK" dirty="0"/>
              <a:t>Kamera č.2 je smerovaná na prezentujúceho.</a:t>
            </a:r>
            <a:endParaRPr lang="sk-SK" sz="1400" dirty="0"/>
          </a:p>
          <a:p>
            <a:pPr marL="800100" lvl="1" indent="-342900">
              <a:buFont typeface="+mj-lt"/>
              <a:buAutoNum type="arabicPeriod"/>
            </a:pPr>
            <a:r>
              <a:rPr lang="sk-SK" dirty="0"/>
              <a:t>Kamera č.3 je </a:t>
            </a:r>
            <a:r>
              <a:rPr lang="sk-SK" dirty="0" smtClean="0"/>
              <a:t>smerovaná </a:t>
            </a:r>
            <a:r>
              <a:rPr lang="sk-SK" dirty="0"/>
              <a:t>na publikum.</a:t>
            </a:r>
            <a:endParaRPr lang="sk-SK" sz="1400" dirty="0"/>
          </a:p>
          <a:p>
            <a:pPr marL="342900" lvl="0" indent="-342900">
              <a:buFont typeface="+mj-lt"/>
              <a:buAutoNum type="arabicPeriod"/>
            </a:pPr>
            <a:r>
              <a:rPr lang="sk-SK" dirty="0"/>
              <a:t>Spustenie </a:t>
            </a:r>
            <a:r>
              <a:rPr lang="sk-SK" dirty="0" smtClean="0"/>
              <a:t>nahrávania (riešiteľ  č.1)</a:t>
            </a:r>
            <a:endParaRPr lang="sk-SK" sz="1400" dirty="0"/>
          </a:p>
          <a:p>
            <a:pPr marL="342900" indent="-342900">
              <a:buFont typeface="+mj-lt"/>
              <a:buAutoNum type="arabicPeriod"/>
            </a:pPr>
            <a:r>
              <a:rPr lang="sk-SK" dirty="0"/>
              <a:t>Spustenie </a:t>
            </a:r>
            <a:r>
              <a:rPr lang="sk-SK" dirty="0" smtClean="0"/>
              <a:t>prezentácie </a:t>
            </a:r>
            <a:r>
              <a:rPr lang="sk-SK" dirty="0"/>
              <a:t>(riešiteľ  č.1</a:t>
            </a:r>
            <a:r>
              <a:rPr lang="sk-SK" dirty="0" smtClean="0"/>
              <a:t>).</a:t>
            </a:r>
            <a:endParaRPr lang="sk-SK" sz="1400" dirty="0"/>
          </a:p>
          <a:p>
            <a:pPr marL="342900" lvl="0" indent="-342900">
              <a:buFont typeface="+mj-lt"/>
              <a:buAutoNum type="arabicPeriod"/>
            </a:pPr>
            <a:r>
              <a:rPr lang="sk-SK" dirty="0"/>
              <a:t>Vysvetlenie a uvedenie do problematiky </a:t>
            </a:r>
            <a:r>
              <a:rPr lang="sk-SK" dirty="0" err="1"/>
              <a:t>videoštandardu</a:t>
            </a:r>
            <a:r>
              <a:rPr lang="sk-SK" dirty="0"/>
              <a:t> </a:t>
            </a:r>
            <a:r>
              <a:rPr lang="sk-SK" dirty="0" smtClean="0"/>
              <a:t>H.265/HEVC.</a:t>
            </a:r>
            <a:r>
              <a:rPr lang="sk-SK" sz="1400" dirty="0"/>
              <a:t> </a:t>
            </a:r>
            <a:r>
              <a:rPr lang="sk-SK" dirty="0" smtClean="0"/>
              <a:t>Pri </a:t>
            </a:r>
            <a:r>
              <a:rPr lang="sk-SK" dirty="0"/>
              <a:t>prezentácii sa striedajú obaja prezentujúci.</a:t>
            </a:r>
            <a:endParaRPr lang="sk-SK" sz="1400" dirty="0"/>
          </a:p>
          <a:p>
            <a:pPr marL="342900" lvl="0" indent="-342900">
              <a:buFont typeface="+mj-lt"/>
              <a:buAutoNum type="arabicPeriod"/>
            </a:pPr>
            <a:r>
              <a:rPr lang="sk-SK" dirty="0"/>
              <a:t>Ukončenie prezentácie s prípadným odpovedaním na otázky smerujúce od publika.</a:t>
            </a:r>
            <a:endParaRPr lang="sk-SK" sz="1400" dirty="0"/>
          </a:p>
          <a:p>
            <a:pPr marL="342900" lvl="0" indent="-342900">
              <a:buFont typeface="+mj-lt"/>
              <a:buAutoNum type="arabicPeriod"/>
            </a:pPr>
            <a:r>
              <a:rPr lang="sk-SK" dirty="0"/>
              <a:t>Ukončenie </a:t>
            </a:r>
            <a:r>
              <a:rPr lang="sk-SK" dirty="0" smtClean="0"/>
              <a:t>nahrávania(riešiteľ 1).</a:t>
            </a:r>
            <a:endParaRPr lang="sk-SK" sz="1400" dirty="0"/>
          </a:p>
          <a:p>
            <a:endParaRPr lang="sk-SK" dirty="0" smtClean="0"/>
          </a:p>
        </p:txBody>
      </p:sp>
    </p:spTree>
    <p:extLst>
      <p:ext uri="{BB962C8B-B14F-4D97-AF65-F5344CB8AC3E}">
        <p14:creationId xmlns:p14="http://schemas.microsoft.com/office/powerpoint/2010/main" val="2984924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611560" y="404664"/>
            <a:ext cx="8064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/>
              <a:t>R</a:t>
            </a:r>
            <a:r>
              <a:rPr lang="sk-SK" sz="2400" b="1" dirty="0" smtClean="0"/>
              <a:t>ealizácia snímania sledovania živého videa, resp. snímania </a:t>
            </a:r>
            <a:endParaRPr lang="sk-SK" sz="2400" b="1" dirty="0"/>
          </a:p>
        </p:txBody>
      </p:sp>
      <p:sp>
        <p:nvSpPr>
          <p:cNvPr id="3" name="BlokTextu 2"/>
          <p:cNvSpPr txBox="1"/>
          <p:nvPr/>
        </p:nvSpPr>
        <p:spPr>
          <a:xfrm>
            <a:off x="143508" y="861095"/>
            <a:ext cx="4068452" cy="563231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sk-SK" dirty="0" smtClean="0"/>
              <a:t>IP adresy kamier (pridelene TUKE):</a:t>
            </a:r>
          </a:p>
          <a:p>
            <a:r>
              <a:rPr lang="sk-SK" dirty="0" smtClean="0"/>
              <a:t>147.232.25.35</a:t>
            </a:r>
          </a:p>
          <a:p>
            <a:r>
              <a:rPr lang="sk-SK" dirty="0" smtClean="0"/>
              <a:t>147.232.25.36</a:t>
            </a:r>
          </a:p>
          <a:p>
            <a:r>
              <a:rPr lang="sk-SK" dirty="0" smtClean="0"/>
              <a:t>147.232.25.37</a:t>
            </a:r>
          </a:p>
          <a:p>
            <a:endParaRPr lang="sk-SK" dirty="0" smtClean="0"/>
          </a:p>
          <a:p>
            <a:r>
              <a:rPr lang="sk-SK" dirty="0" err="1" smtClean="0"/>
              <a:t>www.adresa</a:t>
            </a:r>
            <a:r>
              <a:rPr lang="sk-SK" dirty="0" smtClean="0"/>
              <a:t> kamery ...</a:t>
            </a:r>
          </a:p>
          <a:p>
            <a:r>
              <a:rPr lang="sk-SK" dirty="0" smtClean="0"/>
              <a:t>- </a:t>
            </a:r>
            <a:r>
              <a:rPr lang="sk-SK" dirty="0" err="1" smtClean="0"/>
              <a:t>vidim</a:t>
            </a:r>
            <a:r>
              <a:rPr lang="sk-SK" dirty="0" smtClean="0"/>
              <a:t> </a:t>
            </a:r>
            <a:r>
              <a:rPr lang="sk-SK" dirty="0" err="1" smtClean="0"/>
              <a:t>nazivo</a:t>
            </a:r>
            <a:endParaRPr lang="sk-SK" dirty="0" smtClean="0"/>
          </a:p>
          <a:p>
            <a:r>
              <a:rPr lang="sk-SK" dirty="0" smtClean="0"/>
              <a:t>- </a:t>
            </a:r>
            <a:r>
              <a:rPr lang="sk-SK" dirty="0" err="1" smtClean="0"/>
              <a:t>mozem</a:t>
            </a:r>
            <a:r>
              <a:rPr lang="sk-SK" dirty="0" smtClean="0"/>
              <a:t> </a:t>
            </a:r>
            <a:r>
              <a:rPr lang="sk-SK" dirty="0" err="1" smtClean="0"/>
              <a:t>nastavit</a:t>
            </a:r>
            <a:r>
              <a:rPr lang="sk-SK" dirty="0" smtClean="0"/>
              <a:t> vlastnosti kamery - </a:t>
            </a:r>
            <a:r>
              <a:rPr lang="sk-SK" dirty="0" err="1" smtClean="0"/>
              <a:t>settings</a:t>
            </a:r>
            <a:endParaRPr lang="sk-SK" dirty="0" smtClean="0"/>
          </a:p>
          <a:p>
            <a:endParaRPr lang="sk-SK" dirty="0" smtClean="0"/>
          </a:p>
          <a:p>
            <a:r>
              <a:rPr lang="sk-SK" dirty="0" smtClean="0"/>
              <a:t>- </a:t>
            </a:r>
            <a:r>
              <a:rPr lang="sk-SK" dirty="0" err="1" smtClean="0"/>
              <a:t>nahravam</a:t>
            </a:r>
            <a:r>
              <a:rPr lang="sk-SK" dirty="0" smtClean="0"/>
              <a:t>: </a:t>
            </a:r>
            <a:r>
              <a:rPr lang="sk-SK" dirty="0" err="1" smtClean="0"/>
              <a:t>stlacim</a:t>
            </a:r>
            <a:r>
              <a:rPr lang="sk-SK" dirty="0" smtClean="0"/>
              <a:t> "</a:t>
            </a:r>
            <a:r>
              <a:rPr lang="sk-SK" dirty="0" err="1" smtClean="0"/>
              <a:t>Record</a:t>
            </a:r>
            <a:r>
              <a:rPr lang="sk-SK" dirty="0" smtClean="0"/>
              <a:t>" (</a:t>
            </a:r>
            <a:r>
              <a:rPr lang="sk-SK" dirty="0" err="1" smtClean="0"/>
              <a:t>cervene</a:t>
            </a:r>
            <a:r>
              <a:rPr lang="sk-SK" dirty="0" smtClean="0"/>
              <a:t> o)  - </a:t>
            </a:r>
            <a:r>
              <a:rPr lang="sk-SK" dirty="0" err="1" smtClean="0"/>
              <a:t>uklada</a:t>
            </a:r>
            <a:r>
              <a:rPr lang="sk-SK" dirty="0" smtClean="0"/>
              <a:t> sa do </a:t>
            </a:r>
            <a:r>
              <a:rPr lang="sk-SK" dirty="0" err="1" smtClean="0"/>
              <a:t>defaultne</a:t>
            </a:r>
            <a:r>
              <a:rPr lang="sk-SK" dirty="0" smtClean="0"/>
              <a:t> </a:t>
            </a:r>
            <a:r>
              <a:rPr lang="sk-SK" dirty="0" err="1" smtClean="0"/>
              <a:t>nastaveneho</a:t>
            </a:r>
            <a:r>
              <a:rPr lang="sk-SK" dirty="0" smtClean="0"/>
              <a:t> </a:t>
            </a:r>
            <a:r>
              <a:rPr lang="sk-SK" dirty="0" err="1" smtClean="0"/>
              <a:t>priecinka</a:t>
            </a:r>
            <a:r>
              <a:rPr lang="sk-SK" dirty="0" smtClean="0"/>
              <a:t> v PC (napr. ...\</a:t>
            </a:r>
            <a:r>
              <a:rPr lang="sk-SK" dirty="0" err="1" smtClean="0"/>
              <a:t>Users\Janko\Videaaa</a:t>
            </a:r>
            <a:r>
              <a:rPr lang="sk-SK" dirty="0" smtClean="0"/>
              <a:t>...   - tam ich </a:t>
            </a:r>
            <a:r>
              <a:rPr lang="sk-SK" dirty="0" err="1" smtClean="0"/>
              <a:t>najdem</a:t>
            </a:r>
            <a:r>
              <a:rPr lang="sk-SK" dirty="0" smtClean="0"/>
              <a:t> ( .mp4, alebo  .</a:t>
            </a:r>
            <a:r>
              <a:rPr lang="sk-SK" dirty="0" err="1" smtClean="0"/>
              <a:t>ts</a:t>
            </a:r>
            <a:r>
              <a:rPr lang="sk-SK" dirty="0" smtClean="0"/>
              <a:t>; </a:t>
            </a:r>
            <a:r>
              <a:rPr lang="sk-SK" dirty="0" err="1" smtClean="0"/>
              <a:t>mozem</a:t>
            </a:r>
            <a:r>
              <a:rPr lang="sk-SK" dirty="0" smtClean="0"/>
              <a:t> ich </a:t>
            </a:r>
            <a:r>
              <a:rPr lang="sk-SK" dirty="0" err="1" smtClean="0"/>
              <a:t>spracovat</a:t>
            </a:r>
            <a:r>
              <a:rPr lang="sk-SK" dirty="0" smtClean="0"/>
              <a:t>)</a:t>
            </a:r>
          </a:p>
          <a:p>
            <a:endParaRPr lang="sk-SK" dirty="0" smtClean="0"/>
          </a:p>
          <a:p>
            <a:r>
              <a:rPr lang="sk-SK" dirty="0" smtClean="0"/>
              <a:t>-</a:t>
            </a:r>
          </a:p>
          <a:p>
            <a:endParaRPr lang="sk-SK" dirty="0" smtClean="0"/>
          </a:p>
          <a:p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4427984" y="861095"/>
            <a:ext cx="4464496" cy="59093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sk-SK" dirty="0" err="1"/>
              <a:t>K</a:t>
            </a:r>
            <a:r>
              <a:rPr lang="sk-SK" dirty="0" err="1" smtClean="0"/>
              <a:t>ed</a:t>
            </a:r>
            <a:r>
              <a:rPr lang="sk-SK" dirty="0" smtClean="0"/>
              <a:t> chcem </a:t>
            </a:r>
            <a:r>
              <a:rPr lang="sk-SK" dirty="0" err="1" smtClean="0"/>
              <a:t>spustat</a:t>
            </a:r>
            <a:r>
              <a:rPr lang="sk-SK" dirty="0" smtClean="0"/>
              <a:t> </a:t>
            </a:r>
            <a:r>
              <a:rPr lang="sk-SK" b="1" dirty="0" err="1" smtClean="0"/>
              <a:t>nahravanie</a:t>
            </a:r>
            <a:r>
              <a:rPr lang="sk-SK" b="1" dirty="0" smtClean="0"/>
              <a:t> naraz z 3 </a:t>
            </a:r>
            <a:r>
              <a:rPr lang="sk-SK" dirty="0" smtClean="0"/>
              <a:t>kamier: 3 x </a:t>
            </a:r>
            <a:r>
              <a:rPr lang="sk-SK" dirty="0" err="1" smtClean="0"/>
              <a:t>VLC</a:t>
            </a:r>
            <a:r>
              <a:rPr lang="sk-SK" dirty="0" smtClean="0"/>
              <a:t>... (</a:t>
            </a:r>
            <a:r>
              <a:rPr lang="sk-SK" dirty="0" err="1" smtClean="0"/>
              <a:t>sikovnejsi</a:t>
            </a:r>
            <a:r>
              <a:rPr lang="sk-SK" dirty="0" smtClean="0"/>
              <a:t> je </a:t>
            </a:r>
            <a:r>
              <a:rPr lang="sk-SK" dirty="0" err="1" smtClean="0"/>
              <a:t>skript</a:t>
            </a:r>
            <a:r>
              <a:rPr lang="sk-SK" dirty="0" smtClean="0"/>
              <a:t> - vid </a:t>
            </a:r>
            <a:r>
              <a:rPr lang="sk-SK" dirty="0" err="1" smtClean="0"/>
              <a:t>iny</a:t>
            </a:r>
            <a:r>
              <a:rPr lang="sk-SK" dirty="0" smtClean="0"/>
              <a:t> </a:t>
            </a:r>
            <a:r>
              <a:rPr lang="sk-SK" dirty="0" err="1" smtClean="0"/>
              <a:t>subor</a:t>
            </a:r>
            <a:r>
              <a:rPr lang="sk-SK" dirty="0" smtClean="0"/>
              <a:t>....)</a:t>
            </a:r>
          </a:p>
          <a:p>
            <a:endParaRPr lang="sk-SK" dirty="0" smtClean="0"/>
          </a:p>
          <a:p>
            <a:r>
              <a:rPr lang="sk-SK" dirty="0" err="1" smtClean="0"/>
              <a:t>VLC</a:t>
            </a:r>
            <a:r>
              <a:rPr lang="sk-SK" dirty="0" smtClean="0"/>
              <a:t>:</a:t>
            </a:r>
          </a:p>
          <a:p>
            <a:r>
              <a:rPr lang="sk-SK" dirty="0" err="1" smtClean="0"/>
              <a:t>Media</a:t>
            </a:r>
            <a:r>
              <a:rPr lang="sk-SK" dirty="0" smtClean="0"/>
              <a:t> - </a:t>
            </a:r>
            <a:r>
              <a:rPr lang="sk-SK" dirty="0" err="1" smtClean="0"/>
              <a:t>Open</a:t>
            </a:r>
            <a:r>
              <a:rPr lang="sk-SK" dirty="0" smtClean="0"/>
              <a:t> </a:t>
            </a:r>
            <a:r>
              <a:rPr lang="sk-SK" dirty="0" err="1" smtClean="0"/>
              <a:t>network</a:t>
            </a:r>
            <a:r>
              <a:rPr lang="sk-SK" dirty="0" smtClean="0"/>
              <a:t> stream- </a:t>
            </a:r>
          </a:p>
          <a:p>
            <a:r>
              <a:rPr lang="sk-SK" dirty="0" smtClean="0"/>
              <a:t>rtsp://147.232.25.35:554</a:t>
            </a:r>
          </a:p>
          <a:p>
            <a:r>
              <a:rPr lang="sk-SK" dirty="0" smtClean="0"/>
              <a:t>rtsp://147.232.25.36:554</a:t>
            </a:r>
          </a:p>
          <a:p>
            <a:r>
              <a:rPr lang="sk-SK" dirty="0" smtClean="0"/>
              <a:t>rtsp://147.232.25.37:554</a:t>
            </a:r>
          </a:p>
          <a:p>
            <a:endParaRPr lang="sk-SK" dirty="0" smtClean="0"/>
          </a:p>
          <a:p>
            <a:r>
              <a:rPr lang="sk-SK" dirty="0" smtClean="0"/>
              <a:t>nastavenie vlastnosti </a:t>
            </a:r>
            <a:r>
              <a:rPr lang="sk-SK" dirty="0" err="1" smtClean="0"/>
              <a:t>snimania</a:t>
            </a:r>
            <a:r>
              <a:rPr lang="sk-SK" dirty="0" smtClean="0"/>
              <a:t>:</a:t>
            </a:r>
          </a:p>
          <a:p>
            <a:r>
              <a:rPr lang="sk-SK" dirty="0" smtClean="0"/>
              <a:t>rtsp://147.232.25.35:554/?inst=1  ....</a:t>
            </a:r>
            <a:r>
              <a:rPr lang="sk-SK" dirty="0" err="1" smtClean="0"/>
              <a:t>HD</a:t>
            </a:r>
            <a:r>
              <a:rPr lang="sk-SK" dirty="0" smtClean="0"/>
              <a:t> kvalita</a:t>
            </a:r>
          </a:p>
          <a:p>
            <a:r>
              <a:rPr lang="sk-SK" dirty="0" smtClean="0"/>
              <a:t>                              		=2 .....</a:t>
            </a:r>
            <a:r>
              <a:rPr lang="sk-SK" dirty="0" err="1" smtClean="0"/>
              <a:t>SD</a:t>
            </a:r>
            <a:r>
              <a:rPr lang="sk-SK" dirty="0" smtClean="0"/>
              <a:t> kvalita</a:t>
            </a:r>
          </a:p>
          <a:p>
            <a:r>
              <a:rPr lang="sk-SK" dirty="0" smtClean="0"/>
              <a:t>                             		 =3  ....iba zvuk</a:t>
            </a:r>
          </a:p>
          <a:p>
            <a:endParaRPr lang="sk-SK" dirty="0" smtClean="0"/>
          </a:p>
          <a:p>
            <a:r>
              <a:rPr lang="sk-SK" dirty="0" smtClean="0"/>
              <a:t>ZVUK:</a:t>
            </a:r>
          </a:p>
          <a:p>
            <a:r>
              <a:rPr lang="sk-SK" dirty="0" smtClean="0"/>
              <a:t>  - nastavenie zosilnenia v kamere </a:t>
            </a:r>
            <a:r>
              <a:rPr lang="sk-SK" dirty="0" err="1" smtClean="0"/>
              <a:t>BOSH</a:t>
            </a:r>
            <a:r>
              <a:rPr lang="sk-SK" dirty="0" smtClean="0"/>
              <a:t>:</a:t>
            </a:r>
          </a:p>
          <a:p>
            <a:r>
              <a:rPr lang="sk-SK" dirty="0" smtClean="0"/>
              <a:t>		... </a:t>
            </a:r>
            <a:r>
              <a:rPr lang="sk-SK" dirty="0" err="1" smtClean="0"/>
              <a:t>properties</a:t>
            </a:r>
            <a:r>
              <a:rPr lang="sk-SK" dirty="0" smtClean="0"/>
              <a:t> - </a:t>
            </a:r>
            <a:r>
              <a:rPr lang="sk-SK" dirty="0" err="1" smtClean="0"/>
              <a:t>Camera</a:t>
            </a:r>
            <a:r>
              <a:rPr lang="sk-SK" dirty="0" smtClean="0"/>
              <a:t> - Audio - On; </a:t>
            </a:r>
            <a:r>
              <a:rPr lang="sk-SK" dirty="0" err="1" smtClean="0"/>
              <a:t>Input</a:t>
            </a:r>
            <a:r>
              <a:rPr lang="sk-SK" dirty="0" smtClean="0"/>
              <a:t> </a:t>
            </a:r>
            <a:r>
              <a:rPr lang="sk-SK" dirty="0" err="1" smtClean="0"/>
              <a:t>Volumes</a:t>
            </a:r>
            <a:endParaRPr lang="sk-SK" dirty="0" smtClean="0"/>
          </a:p>
          <a:p>
            <a:r>
              <a:rPr lang="sk-SK" dirty="0" smtClean="0"/>
              <a:t>  (</a:t>
            </a:r>
            <a:r>
              <a:rPr lang="sk-SK" dirty="0" err="1" smtClean="0"/>
              <a:t>mikrofon</a:t>
            </a:r>
            <a:r>
              <a:rPr lang="sk-SK" dirty="0" smtClean="0"/>
              <a:t> v </a:t>
            </a:r>
            <a:r>
              <a:rPr lang="sk-SK" dirty="0" err="1" smtClean="0"/>
              <a:t>Jack</a:t>
            </a:r>
            <a:r>
              <a:rPr lang="sk-SK" dirty="0" smtClean="0"/>
              <a:t> konektore kamery -&gt;O )   :-)</a:t>
            </a:r>
          </a:p>
        </p:txBody>
      </p:sp>
    </p:spTree>
    <p:extLst>
      <p:ext uri="{BB962C8B-B14F-4D97-AF65-F5344CB8AC3E}">
        <p14:creationId xmlns:p14="http://schemas.microsoft.com/office/powerpoint/2010/main" val="485999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Problém zvuku</a:t>
            </a:r>
            <a:endParaRPr lang="sk-SK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950" y="2348880"/>
            <a:ext cx="7150100" cy="202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BlokTextu 2"/>
          <p:cNvSpPr txBox="1"/>
          <p:nvPr/>
        </p:nvSpPr>
        <p:spPr>
          <a:xfrm>
            <a:off x="971600" y="1772816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Naše riešenie:</a:t>
            </a:r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1124000" y="4725144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Vysvetlenie – viď dokument </a:t>
            </a:r>
            <a:r>
              <a:rPr lang="sk-SK" dirty="0" smtClean="0">
                <a:hlinkClick r:id="rId3" action="ppaction://hlinkfile"/>
              </a:rPr>
              <a:t>tu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6657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827584" y="548680"/>
            <a:ext cx="73448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Literatúra</a:t>
            </a:r>
          </a:p>
          <a:p>
            <a:r>
              <a:rPr lang="en-US" dirty="0" smtClean="0"/>
              <a:t>[1] </a:t>
            </a:r>
            <a:r>
              <a:rPr lang="sk-SK" dirty="0" smtClean="0"/>
              <a:t>Audio-In_of_ACTi_Cameras_20110408_002.pdf</a:t>
            </a:r>
            <a:endParaRPr lang="en-US" dirty="0" smtClean="0"/>
          </a:p>
          <a:p>
            <a:r>
              <a:rPr lang="en-US" dirty="0"/>
              <a:t>[2] </a:t>
            </a:r>
            <a:r>
              <a:rPr lang="en-US" dirty="0" smtClean="0"/>
              <a:t>demo8_Audio_toCamera_Special_enUS_2033040267.pdf</a:t>
            </a:r>
          </a:p>
          <a:p>
            <a:r>
              <a:rPr lang="en-US" dirty="0"/>
              <a:t>[3] CameraBosh_Installation_Manual_enUS_2031101707.pdf</a:t>
            </a:r>
          </a:p>
        </p:txBody>
      </p:sp>
    </p:spTree>
    <p:extLst>
      <p:ext uri="{BB962C8B-B14F-4D97-AF65-F5344CB8AC3E}">
        <p14:creationId xmlns:p14="http://schemas.microsoft.com/office/powerpoint/2010/main" val="3588783055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346</Words>
  <Application>Microsoft Office PowerPoint</Application>
  <PresentationFormat>Prezentácia na obrazovke (4:3)</PresentationFormat>
  <Paragraphs>84</Paragraphs>
  <Slides>8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8</vt:i4>
      </vt:variant>
    </vt:vector>
  </HeadingPairs>
  <TitlesOfParts>
    <vt:vector size="9" baseType="lpstr">
      <vt:lpstr>Motív Office</vt:lpstr>
      <vt:lpstr>Snímanie viacpohľadového videa</vt:lpstr>
      <vt:lpstr>Prezentácia programu PowerPoint</vt:lpstr>
      <vt:lpstr>Prezentácia programu PowerPoint</vt:lpstr>
      <vt:lpstr>Prezentácia programu PowerPoint</vt:lpstr>
      <vt:lpstr>Príprava scenára</vt:lpstr>
      <vt:lpstr>Prezentácia programu PowerPoint</vt:lpstr>
      <vt:lpstr>Problém zvuku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macekova</dc:creator>
  <cp:lastModifiedBy>macekova</cp:lastModifiedBy>
  <cp:revision>18</cp:revision>
  <dcterms:created xsi:type="dcterms:W3CDTF">2015-10-21T13:55:08Z</dcterms:created>
  <dcterms:modified xsi:type="dcterms:W3CDTF">2015-11-11T15:27:22Z</dcterms:modified>
</cp:coreProperties>
</file>