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0"/>
  </p:notesMasterIdLst>
  <p:handoutMasterIdLst>
    <p:handoutMasterId r:id="rId31"/>
  </p:handoutMasterIdLst>
  <p:sldIdLst>
    <p:sldId id="874" r:id="rId2"/>
    <p:sldId id="346" r:id="rId3"/>
    <p:sldId id="819" r:id="rId4"/>
    <p:sldId id="820" r:id="rId5"/>
    <p:sldId id="876" r:id="rId6"/>
    <p:sldId id="877" r:id="rId7"/>
    <p:sldId id="878" r:id="rId8"/>
    <p:sldId id="885" r:id="rId9"/>
    <p:sldId id="884" r:id="rId10"/>
    <p:sldId id="880" r:id="rId11"/>
    <p:sldId id="879" r:id="rId12"/>
    <p:sldId id="856" r:id="rId13"/>
    <p:sldId id="875" r:id="rId14"/>
    <p:sldId id="860" r:id="rId15"/>
    <p:sldId id="865" r:id="rId16"/>
    <p:sldId id="841" r:id="rId17"/>
    <p:sldId id="842" r:id="rId18"/>
    <p:sldId id="881" r:id="rId19"/>
    <p:sldId id="882" r:id="rId20"/>
    <p:sldId id="883" r:id="rId21"/>
    <p:sldId id="857" r:id="rId22"/>
    <p:sldId id="871" r:id="rId23"/>
    <p:sldId id="870" r:id="rId24"/>
    <p:sldId id="849" r:id="rId25"/>
    <p:sldId id="850" r:id="rId26"/>
    <p:sldId id="886" r:id="rId27"/>
    <p:sldId id="869" r:id="rId28"/>
    <p:sldId id="872" r:id="rId29"/>
  </p:sldIdLst>
  <p:sldSz cx="9902825" cy="6858000"/>
  <p:notesSz cx="6662738" cy="9820275"/>
  <p:defaultTextStyle>
    <a:defPPr>
      <a:defRPr lang="en-AU"/>
    </a:defPPr>
    <a:lvl1pPr algn="l" rtl="0" fontAlgn="base">
      <a:spcBef>
        <a:spcPct val="20000"/>
      </a:spcBef>
      <a:spcAft>
        <a:spcPct val="0"/>
      </a:spcAft>
      <a:buClr>
        <a:schemeClr val="tx2"/>
      </a:buClr>
      <a:buSzPct val="75000"/>
      <a:buFont typeface="Monotype Sorts" pitchFamily="2" charset="2"/>
      <a:buChar char="n"/>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1pPr>
    <a:lvl2pPr marL="457200" algn="l" rtl="0" fontAlgn="base">
      <a:spcBef>
        <a:spcPct val="20000"/>
      </a:spcBef>
      <a:spcAft>
        <a:spcPct val="0"/>
      </a:spcAft>
      <a:buClr>
        <a:schemeClr val="tx2"/>
      </a:buClr>
      <a:buSzPct val="75000"/>
      <a:buFont typeface="Monotype Sorts" pitchFamily="2" charset="2"/>
      <a:buChar char="n"/>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2pPr>
    <a:lvl3pPr marL="914400" algn="l" rtl="0" fontAlgn="base">
      <a:spcBef>
        <a:spcPct val="20000"/>
      </a:spcBef>
      <a:spcAft>
        <a:spcPct val="0"/>
      </a:spcAft>
      <a:buClr>
        <a:schemeClr val="tx2"/>
      </a:buClr>
      <a:buSzPct val="75000"/>
      <a:buFont typeface="Monotype Sorts" pitchFamily="2" charset="2"/>
      <a:buChar char="n"/>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3pPr>
    <a:lvl4pPr marL="1371600" algn="l" rtl="0" fontAlgn="base">
      <a:spcBef>
        <a:spcPct val="20000"/>
      </a:spcBef>
      <a:spcAft>
        <a:spcPct val="0"/>
      </a:spcAft>
      <a:buClr>
        <a:schemeClr val="tx2"/>
      </a:buClr>
      <a:buSzPct val="75000"/>
      <a:buFont typeface="Monotype Sorts" pitchFamily="2" charset="2"/>
      <a:buChar char="n"/>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4pPr>
    <a:lvl5pPr marL="1828800" algn="l" rtl="0" fontAlgn="base">
      <a:spcBef>
        <a:spcPct val="20000"/>
      </a:spcBef>
      <a:spcAft>
        <a:spcPct val="0"/>
      </a:spcAft>
      <a:buClr>
        <a:schemeClr val="tx2"/>
      </a:buClr>
      <a:buSzPct val="75000"/>
      <a:buFont typeface="Monotype Sorts" pitchFamily="2" charset="2"/>
      <a:buChar char="n"/>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5pPr>
    <a:lvl6pPr marL="2286000" algn="l" defTabSz="914400" rtl="0" eaLnBrk="1" latinLnBrk="0" hangingPunct="1">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6pPr>
    <a:lvl7pPr marL="2743200" algn="l" defTabSz="914400" rtl="0" eaLnBrk="1" latinLnBrk="0" hangingPunct="1">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7pPr>
    <a:lvl8pPr marL="3200400" algn="l" defTabSz="914400" rtl="0" eaLnBrk="1" latinLnBrk="0" hangingPunct="1">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8pPr>
    <a:lvl9pPr marL="3657600" algn="l" defTabSz="914400" rtl="0" eaLnBrk="1" latinLnBrk="0" hangingPunct="1">
      <a:defRPr sz="2800" kern="1200">
        <a:solidFill>
          <a:schemeClr val="tx1"/>
        </a:solidFill>
        <a:effectLst>
          <a:outerShdw blurRad="38100" dist="38100" dir="2700000" algn="tl">
            <a:srgbClr val="000000">
              <a:alpha val="43137"/>
            </a:srgbClr>
          </a:outerShdw>
        </a:effectLst>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919191"/>
    <a:srgbClr val="CF0E30"/>
    <a:srgbClr val="EF9100"/>
    <a:srgbClr val="FFCC00"/>
    <a:srgbClr val="FFFFFF"/>
    <a:srgbClr val="33CC3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668" autoAdjust="0"/>
  </p:normalViewPr>
  <p:slideViewPr>
    <p:cSldViewPr>
      <p:cViewPr>
        <p:scale>
          <a:sx n="66" d="100"/>
          <a:sy n="66" d="100"/>
        </p:scale>
        <p:origin x="-1123" y="-739"/>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7" d="100"/>
          <a:sy n="57" d="100"/>
        </p:scale>
        <p:origin x="-1602" y="-72"/>
      </p:cViewPr>
      <p:guideLst>
        <p:guide orient="horz" pos="3092"/>
        <p:guide pos="209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9525"/>
            <a:ext cx="2887663"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eaLnBrk="0" hangingPunct="0">
              <a:spcBef>
                <a:spcPct val="0"/>
              </a:spcBef>
              <a:buClrTx/>
              <a:buSzTx/>
              <a:buFontTx/>
              <a:buNone/>
              <a:defRPr sz="1000" i="1">
                <a:effectLst/>
              </a:defRPr>
            </a:lvl1pPr>
          </a:lstStyle>
          <a:p>
            <a:endParaRPr lang="en-AU" altLang="sk-SK"/>
          </a:p>
        </p:txBody>
      </p:sp>
      <p:sp>
        <p:nvSpPr>
          <p:cNvPr id="3075" name="Rectangle 3"/>
          <p:cNvSpPr>
            <a:spLocks noGrp="1" noChangeArrowheads="1"/>
          </p:cNvSpPr>
          <p:nvPr>
            <p:ph type="dt" sz="quarter" idx="1"/>
          </p:nvPr>
        </p:nvSpPr>
        <p:spPr bwMode="auto">
          <a:xfrm>
            <a:off x="3775075" y="9525"/>
            <a:ext cx="2887663"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eaLnBrk="0" hangingPunct="0">
              <a:spcBef>
                <a:spcPct val="0"/>
              </a:spcBef>
              <a:buClrTx/>
              <a:buSzTx/>
              <a:buFontTx/>
              <a:buNone/>
              <a:defRPr sz="1000" i="1">
                <a:effectLst/>
              </a:defRPr>
            </a:lvl1pPr>
          </a:lstStyle>
          <a:p>
            <a:endParaRPr lang="en-AU" altLang="sk-SK"/>
          </a:p>
        </p:txBody>
      </p:sp>
      <p:sp>
        <p:nvSpPr>
          <p:cNvPr id="3076" name="Rectangle 4"/>
          <p:cNvSpPr>
            <a:spLocks noGrp="1" noChangeArrowheads="1"/>
          </p:cNvSpPr>
          <p:nvPr>
            <p:ph type="ftr" sz="quarter" idx="2"/>
          </p:nvPr>
        </p:nvSpPr>
        <p:spPr bwMode="auto">
          <a:xfrm>
            <a:off x="0" y="9350375"/>
            <a:ext cx="2887663"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eaLnBrk="0" hangingPunct="0">
              <a:spcBef>
                <a:spcPct val="0"/>
              </a:spcBef>
              <a:buClrTx/>
              <a:buSzTx/>
              <a:buFontTx/>
              <a:buNone/>
              <a:defRPr sz="1000" i="1">
                <a:effectLst/>
              </a:defRPr>
            </a:lvl1pPr>
          </a:lstStyle>
          <a:p>
            <a:endParaRPr lang="en-AU" altLang="sk-SK"/>
          </a:p>
        </p:txBody>
      </p:sp>
      <p:sp>
        <p:nvSpPr>
          <p:cNvPr id="3077" name="Rectangle 5"/>
          <p:cNvSpPr>
            <a:spLocks noGrp="1" noChangeArrowheads="1"/>
          </p:cNvSpPr>
          <p:nvPr>
            <p:ph type="sldNum" sz="quarter" idx="3"/>
          </p:nvPr>
        </p:nvSpPr>
        <p:spPr bwMode="auto">
          <a:xfrm>
            <a:off x="3775075" y="9350375"/>
            <a:ext cx="2887663"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eaLnBrk="0" hangingPunct="0">
              <a:spcBef>
                <a:spcPct val="0"/>
              </a:spcBef>
              <a:buClrTx/>
              <a:buSzTx/>
              <a:buFontTx/>
              <a:buNone/>
              <a:defRPr sz="1000" i="1">
                <a:effectLst/>
              </a:defRPr>
            </a:lvl1pPr>
          </a:lstStyle>
          <a:p>
            <a:fld id="{C35BF380-1C64-4A14-8339-E48479259895}" type="slidenum">
              <a:rPr lang="en-AU" altLang="sk-SK"/>
              <a:pPr/>
              <a:t>‹#›</a:t>
            </a:fld>
            <a:endParaRPr lang="en-AU" altLang="sk-SK"/>
          </a:p>
        </p:txBody>
      </p:sp>
    </p:spTree>
    <p:extLst>
      <p:ext uri="{BB962C8B-B14F-4D97-AF65-F5344CB8AC3E}">
        <p14:creationId xmlns:p14="http://schemas.microsoft.com/office/powerpoint/2010/main" val="1488483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9525"/>
            <a:ext cx="2887663"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eaLnBrk="0" hangingPunct="0">
              <a:spcBef>
                <a:spcPct val="0"/>
              </a:spcBef>
              <a:buClrTx/>
              <a:buSzTx/>
              <a:buFontTx/>
              <a:buNone/>
              <a:defRPr sz="1000" i="1">
                <a:effectLst/>
              </a:defRPr>
            </a:lvl1pPr>
          </a:lstStyle>
          <a:p>
            <a:endParaRPr lang="en-AU" altLang="sk-SK"/>
          </a:p>
        </p:txBody>
      </p:sp>
      <p:sp>
        <p:nvSpPr>
          <p:cNvPr id="2051" name="Rectangle 3"/>
          <p:cNvSpPr>
            <a:spLocks noGrp="1" noChangeArrowheads="1"/>
          </p:cNvSpPr>
          <p:nvPr>
            <p:ph type="dt" idx="1"/>
          </p:nvPr>
        </p:nvSpPr>
        <p:spPr bwMode="auto">
          <a:xfrm>
            <a:off x="3775075" y="9525"/>
            <a:ext cx="2887663"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defTabSz="762000" eaLnBrk="0" hangingPunct="0">
              <a:spcBef>
                <a:spcPct val="0"/>
              </a:spcBef>
              <a:buClrTx/>
              <a:buSzTx/>
              <a:buFontTx/>
              <a:buNone/>
              <a:defRPr sz="1000" i="1">
                <a:effectLst/>
              </a:defRPr>
            </a:lvl1pPr>
          </a:lstStyle>
          <a:p>
            <a:endParaRPr lang="en-AU" altLang="sk-SK"/>
          </a:p>
        </p:txBody>
      </p:sp>
      <p:sp>
        <p:nvSpPr>
          <p:cNvPr id="2052" name="Rectangle 4"/>
          <p:cNvSpPr>
            <a:spLocks noGrp="1" noChangeArrowheads="1"/>
          </p:cNvSpPr>
          <p:nvPr>
            <p:ph type="ftr" sz="quarter" idx="4"/>
          </p:nvPr>
        </p:nvSpPr>
        <p:spPr bwMode="auto">
          <a:xfrm>
            <a:off x="0" y="9350375"/>
            <a:ext cx="2887663"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eaLnBrk="0" hangingPunct="0">
              <a:spcBef>
                <a:spcPct val="0"/>
              </a:spcBef>
              <a:buClrTx/>
              <a:buSzTx/>
              <a:buFontTx/>
              <a:buNone/>
              <a:defRPr sz="1000" i="1">
                <a:effectLst/>
              </a:defRPr>
            </a:lvl1pPr>
          </a:lstStyle>
          <a:p>
            <a:endParaRPr lang="en-AU" altLang="sk-SK"/>
          </a:p>
        </p:txBody>
      </p:sp>
      <p:sp>
        <p:nvSpPr>
          <p:cNvPr id="2053" name="Rectangle 5"/>
          <p:cNvSpPr>
            <a:spLocks noGrp="1" noChangeArrowheads="1"/>
          </p:cNvSpPr>
          <p:nvPr>
            <p:ph type="sldNum" sz="quarter" idx="5"/>
          </p:nvPr>
        </p:nvSpPr>
        <p:spPr bwMode="auto">
          <a:xfrm>
            <a:off x="3775075" y="9350375"/>
            <a:ext cx="2887663"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defTabSz="762000" eaLnBrk="0" hangingPunct="0">
              <a:spcBef>
                <a:spcPct val="0"/>
              </a:spcBef>
              <a:buClrTx/>
              <a:buSzTx/>
              <a:buFontTx/>
              <a:buNone/>
              <a:defRPr sz="1000" i="1">
                <a:effectLst/>
              </a:defRPr>
            </a:lvl1pPr>
          </a:lstStyle>
          <a:p>
            <a:fld id="{5AC474D3-6083-4EA5-B281-85CB7D6B80F1}" type="slidenum">
              <a:rPr lang="en-AU" altLang="sk-SK"/>
              <a:pPr/>
              <a:t>‹#›</a:t>
            </a:fld>
            <a:endParaRPr lang="en-AU" altLang="sk-SK"/>
          </a:p>
        </p:txBody>
      </p:sp>
      <p:sp>
        <p:nvSpPr>
          <p:cNvPr id="2054" name="Rectangle 6"/>
          <p:cNvSpPr>
            <a:spLocks noGrp="1" noRot="1" noChangeAspect="1" noChangeArrowheads="1" noTextEdit="1"/>
          </p:cNvSpPr>
          <p:nvPr>
            <p:ph type="sldImg" idx="2"/>
          </p:nvPr>
        </p:nvSpPr>
        <p:spPr bwMode="auto">
          <a:xfrm>
            <a:off x="854075" y="860425"/>
            <a:ext cx="4956175" cy="3432175"/>
          </a:xfrm>
          <a:prstGeom prst="rect">
            <a:avLst/>
          </a:prstGeom>
          <a:no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5" name="Rectangle 7"/>
          <p:cNvSpPr>
            <a:spLocks noGrp="1" noChangeArrowheads="1"/>
          </p:cNvSpPr>
          <p:nvPr>
            <p:ph type="body" sz="quarter" idx="3"/>
          </p:nvPr>
        </p:nvSpPr>
        <p:spPr bwMode="auto">
          <a:xfrm>
            <a:off x="889000" y="4667250"/>
            <a:ext cx="4884738" cy="413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AU" altLang="sk-SK" smtClean="0"/>
              <a:t>Click to edit Master text styles</a:t>
            </a:r>
          </a:p>
          <a:p>
            <a:pPr lvl="0"/>
            <a:r>
              <a:rPr lang="en-AU" altLang="sk-SK" smtClean="0"/>
              <a:t>Second level</a:t>
            </a:r>
          </a:p>
          <a:p>
            <a:pPr lvl="0"/>
            <a:r>
              <a:rPr lang="en-AU" altLang="sk-SK" smtClean="0"/>
              <a:t>Third level</a:t>
            </a:r>
          </a:p>
          <a:p>
            <a:pPr lvl="0"/>
            <a:r>
              <a:rPr lang="en-AU" altLang="sk-SK" smtClean="0"/>
              <a:t>Fourth level</a:t>
            </a:r>
          </a:p>
          <a:p>
            <a:pPr lvl="0"/>
            <a:r>
              <a:rPr lang="en-AU" altLang="sk-SK" smtClean="0"/>
              <a:t>Fifth level</a:t>
            </a:r>
          </a:p>
        </p:txBody>
      </p:sp>
    </p:spTree>
    <p:extLst>
      <p:ext uri="{BB962C8B-B14F-4D97-AF65-F5344CB8AC3E}">
        <p14:creationId xmlns:p14="http://schemas.microsoft.com/office/powerpoint/2010/main" val="812891614"/>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30000"/>
      </a:spcBef>
      <a:spcAft>
        <a:spcPct val="0"/>
      </a:spcAft>
      <a:defRPr sz="1200" kern="1200">
        <a:solidFill>
          <a:schemeClr val="tx1"/>
        </a:solidFill>
        <a:latin typeface="Times New Roman" charset="0"/>
        <a:ea typeface="+mn-ea"/>
        <a:cs typeface="+mn-cs"/>
      </a:defRPr>
    </a:lvl2pPr>
    <a:lvl3pPr marL="914400" algn="l" rtl="0" fontAlgn="base">
      <a:spcBef>
        <a:spcPct val="30000"/>
      </a:spcBef>
      <a:spcAft>
        <a:spcPct val="0"/>
      </a:spcAft>
      <a:defRPr sz="1200" kern="1200">
        <a:solidFill>
          <a:schemeClr val="tx1"/>
        </a:solidFill>
        <a:latin typeface="Times New Roman" charset="0"/>
        <a:ea typeface="+mn-ea"/>
        <a:cs typeface="+mn-cs"/>
      </a:defRPr>
    </a:lvl3pPr>
    <a:lvl4pPr marL="1371600" algn="l" rtl="0" fontAlgn="base">
      <a:spcBef>
        <a:spcPct val="30000"/>
      </a:spcBef>
      <a:spcAft>
        <a:spcPct val="0"/>
      </a:spcAft>
      <a:defRPr sz="1200" kern="1200">
        <a:solidFill>
          <a:schemeClr val="tx1"/>
        </a:solidFill>
        <a:latin typeface="Times New Roman" charset="0"/>
        <a:ea typeface="+mn-ea"/>
        <a:cs typeface="+mn-cs"/>
      </a:defRPr>
    </a:lvl4pPr>
    <a:lvl5pPr marL="1828800" algn="l" rtl="0" fontAlgn="base">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3B06FDE-553D-4756-9B45-98F80C75EF53}" type="slidenum">
              <a:rPr lang="en-AU" altLang="sk-SK"/>
              <a:pPr/>
              <a:t>3</a:t>
            </a:fld>
            <a:endParaRPr lang="en-AU" altLang="sk-SK"/>
          </a:p>
        </p:txBody>
      </p:sp>
      <p:sp>
        <p:nvSpPr>
          <p:cNvPr id="1315842" name="Rectangle 2"/>
          <p:cNvSpPr>
            <a:spLocks noGrp="1" noRot="1" noChangeAspect="1" noChangeArrowheads="1" noTextEdit="1"/>
          </p:cNvSpPr>
          <p:nvPr>
            <p:ph type="sldImg"/>
          </p:nvPr>
        </p:nvSpPr>
        <p:spPr>
          <a:ln cap="flat">
            <a:solidFill>
              <a:schemeClr val="tx1"/>
            </a:solidFill>
          </a:ln>
        </p:spPr>
      </p:sp>
      <p:sp>
        <p:nvSpPr>
          <p:cNvPr id="1315843" name="Rectangle 3"/>
          <p:cNvSpPr>
            <a:spLocks noGrp="1" noChangeArrowheads="1"/>
          </p:cNvSpPr>
          <p:nvPr>
            <p:ph type="body" idx="1"/>
          </p:nvPr>
        </p:nvSpPr>
        <p:spPr>
          <a:noFill/>
          <a:ln/>
        </p:spPr>
        <p:txBody>
          <a:bodyPr/>
          <a:lstStyle/>
          <a:p>
            <a:r>
              <a:rPr lang="sk-SK" altLang="sk-SK"/>
              <a:t>Súčasné prekladacie systémy používajú</a:t>
            </a:r>
            <a:r>
              <a:rPr lang="en-US" altLang="sk-SK"/>
              <a:t> 2 </a:t>
            </a:r>
            <a:r>
              <a:rPr lang="sk-SK" altLang="sk-SK"/>
              <a:t>prekladané polia riadkov</a:t>
            </a:r>
            <a:r>
              <a:rPr lang="en-US" altLang="sk-SK"/>
              <a:t> </a:t>
            </a:r>
            <a:r>
              <a:rPr lang="sk-SK" altLang="sk-SK"/>
              <a:t>vytvárajúcich obraz</a:t>
            </a:r>
            <a:r>
              <a:rPr lang="en-US" altLang="sk-SK"/>
              <a:t>.</a:t>
            </a:r>
            <a:r>
              <a:rPr lang="sk-SK" altLang="sk-SK"/>
              <a:t> Rozdiely medzi</a:t>
            </a:r>
            <a:r>
              <a:rPr lang="en-US" altLang="sk-SK"/>
              <a:t> </a:t>
            </a:r>
            <a:r>
              <a:rPr lang="sk-SK" altLang="sk-SK"/>
              <a:t>časovým vzorkovaním </a:t>
            </a:r>
            <a:r>
              <a:rPr lang="en-US" altLang="sk-SK"/>
              <a:t> </a:t>
            </a:r>
            <a:r>
              <a:rPr lang="sk-SK" altLang="sk-SK"/>
              <a:t>dvoch polí</a:t>
            </a:r>
            <a:r>
              <a:rPr lang="en-US" altLang="sk-SK"/>
              <a:t> </a:t>
            </a:r>
            <a:r>
              <a:rPr lang="sk-SK" altLang="sk-SK"/>
              <a:t>vedie k zefektívneniu</a:t>
            </a:r>
            <a:r>
              <a:rPr lang="en-US" altLang="sk-SK"/>
              <a:t> </a:t>
            </a:r>
            <a:r>
              <a:rPr lang="sk-SK" altLang="sk-SK"/>
              <a:t>čo sa týka rušenia, chvenia a pohyblivých obrázkov</a:t>
            </a:r>
            <a:r>
              <a:rPr lang="en-US" altLang="sk-SK"/>
              <a:t>.</a:t>
            </a:r>
          </a:p>
          <a:p>
            <a:r>
              <a:rPr lang="sk-SK" altLang="sk-SK"/>
              <a:t>S postupným snímaním</a:t>
            </a:r>
            <a:r>
              <a:rPr lang="en-US" altLang="sk-SK"/>
              <a:t> </a:t>
            </a:r>
            <a:r>
              <a:rPr lang="sk-SK" altLang="sk-SK"/>
              <a:t>susedných riadkov</a:t>
            </a:r>
            <a:r>
              <a:rPr lang="en-US" altLang="sk-SK"/>
              <a:t> </a:t>
            </a:r>
            <a:r>
              <a:rPr lang="sk-SK" altLang="sk-SK"/>
              <a:t>pochádzajúcich zo susedných časových momentov</a:t>
            </a:r>
            <a:r>
              <a:rPr lang="en-US" altLang="sk-SK"/>
              <a:t> </a:t>
            </a:r>
            <a:r>
              <a:rPr lang="sk-SK" altLang="sk-SK"/>
              <a:t>sa tak vyhýbajú týmto efektom</a:t>
            </a:r>
            <a:r>
              <a:rPr lang="en-US" altLang="sk-SK"/>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551E6BA3-CB9F-4C5C-93A2-96A14EFAD657}" type="slidenum">
              <a:rPr lang="en-AU" altLang="sk-SK"/>
              <a:pPr/>
              <a:t>6</a:t>
            </a:fld>
            <a:endParaRPr lang="en-AU" altLang="sk-SK"/>
          </a:p>
        </p:txBody>
      </p:sp>
      <p:sp>
        <p:nvSpPr>
          <p:cNvPr id="1295362" name="Rectangle 2"/>
          <p:cNvSpPr>
            <a:spLocks noChangeArrowheads="1"/>
          </p:cNvSpPr>
          <p:nvPr/>
        </p:nvSpPr>
        <p:spPr bwMode="auto">
          <a:xfrm>
            <a:off x="3775075" y="9328150"/>
            <a:ext cx="2887663" cy="490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b"/>
          <a:lstStyle/>
          <a:p>
            <a:pPr algn="r" eaLnBrk="0" hangingPunct="0">
              <a:spcBef>
                <a:spcPct val="0"/>
              </a:spcBef>
              <a:buClrTx/>
              <a:buSzTx/>
              <a:buFontTx/>
              <a:buNone/>
            </a:pPr>
            <a:r>
              <a:rPr lang="en-AU" altLang="sk-SK" sz="1200">
                <a:effectLst/>
              </a:rPr>
              <a:t>1</a:t>
            </a:r>
          </a:p>
        </p:txBody>
      </p:sp>
      <p:sp>
        <p:nvSpPr>
          <p:cNvPr id="1295363" name="Rectangle 3"/>
          <p:cNvSpPr>
            <a:spLocks noChangeArrowheads="1"/>
          </p:cNvSpPr>
          <p:nvPr/>
        </p:nvSpPr>
        <p:spPr bwMode="auto">
          <a:xfrm>
            <a:off x="0" y="9328150"/>
            <a:ext cx="2887663" cy="490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295364" name="Rectangle 4"/>
          <p:cNvSpPr>
            <a:spLocks noChangeArrowheads="1"/>
          </p:cNvSpPr>
          <p:nvPr/>
        </p:nvSpPr>
        <p:spPr bwMode="auto">
          <a:xfrm>
            <a:off x="0" y="-1588"/>
            <a:ext cx="2887663" cy="490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295365" name="Rectangle 5"/>
          <p:cNvSpPr>
            <a:spLocks noGrp="1" noRot="1" noChangeAspect="1" noChangeArrowheads="1" noTextEdit="1"/>
          </p:cNvSpPr>
          <p:nvPr>
            <p:ph type="sldImg"/>
          </p:nvPr>
        </p:nvSpPr>
        <p:spPr>
          <a:ln cap="flat"/>
        </p:spPr>
      </p:sp>
      <p:sp>
        <p:nvSpPr>
          <p:cNvPr id="1295366" name="Rectangle 6"/>
          <p:cNvSpPr>
            <a:spLocks noGrp="1" noChangeArrowheads="1"/>
          </p:cNvSpPr>
          <p:nvPr>
            <p:ph type="body" idx="1"/>
          </p:nvPr>
        </p:nvSpPr>
        <p:spPr>
          <a:ln/>
        </p:spPr>
        <p:txBody>
          <a:bodyPr/>
          <a:lstStyle/>
          <a:p>
            <a:pPr>
              <a:spcBef>
                <a:spcPct val="30000"/>
              </a:spcBef>
            </a:pPr>
            <a:endParaRPr lang="en-US" altLang="sk-S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5"/>
          </p:nvPr>
        </p:nvSpPr>
        <p:spPr>
          <a:ln/>
        </p:spPr>
        <p:txBody>
          <a:bodyPr/>
          <a:lstStyle/>
          <a:p>
            <a:fld id="{B3C6B059-A581-4079-8AF4-251F5D640D94}" type="slidenum">
              <a:rPr lang="en-AU" altLang="sk-SK"/>
              <a:pPr/>
              <a:t>13</a:t>
            </a:fld>
            <a:endParaRPr lang="en-AU" altLang="sk-SK"/>
          </a:p>
        </p:txBody>
      </p:sp>
      <p:sp>
        <p:nvSpPr>
          <p:cNvPr id="1370114" name="Rectangle 2"/>
          <p:cNvSpPr>
            <a:spLocks noGrp="1" noChangeArrowheads="1"/>
          </p:cNvSpPr>
          <p:nvPr>
            <p:ph type="body" idx="1"/>
          </p:nvPr>
        </p:nvSpPr>
        <p:spPr>
          <a:xfrm>
            <a:off x="889000" y="4665663"/>
            <a:ext cx="4884738" cy="4418012"/>
          </a:xfrm>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endParaRPr lang="en-GB" altLang="sk-SK"/>
          </a:p>
        </p:txBody>
      </p:sp>
      <p:sp>
        <p:nvSpPr>
          <p:cNvPr id="1370115" name="Rectangle 3"/>
          <p:cNvSpPr>
            <a:spLocks noGrp="1" noRot="1" noChangeAspect="1" noChangeArrowheads="1" noTextEdit="1"/>
          </p:cNvSpPr>
          <p:nvPr>
            <p:ph type="sldImg"/>
          </p:nvPr>
        </p:nvSpPr>
        <p:spPr>
          <a:xfrm>
            <a:off x="673100" y="736600"/>
            <a:ext cx="5318125" cy="3683000"/>
          </a:xfrm>
          <a:ln cap="flat">
            <a:solidFill>
              <a:schemeClr val="tx1"/>
            </a:solidFill>
          </a:ln>
          <a:extLst>
            <a:ext uri="{909E8E84-426E-40DD-AFC4-6F175D3DCCD1}">
              <a14:hiddenFill xmlns:a14="http://schemas.microsoft.com/office/drawing/2010/main">
                <a:noFill/>
              </a14:hiddenFill>
            </a:ext>
          </a:extLs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8969973-EFBD-43CE-90D8-CBF73D3E49FC}" type="slidenum">
              <a:rPr lang="en-AU" altLang="sk-SK"/>
              <a:pPr/>
              <a:t>14</a:t>
            </a:fld>
            <a:endParaRPr lang="en-AU" altLang="sk-SK"/>
          </a:p>
        </p:txBody>
      </p:sp>
      <p:sp>
        <p:nvSpPr>
          <p:cNvPr id="1376258" name="Rectangle 2"/>
          <p:cNvSpPr>
            <a:spLocks noGrp="1" noRot="1" noChangeAspect="1" noChangeArrowheads="1" noTextEdit="1"/>
          </p:cNvSpPr>
          <p:nvPr>
            <p:ph type="sldImg"/>
          </p:nvPr>
        </p:nvSpPr>
        <p:spPr>
          <a:ln/>
        </p:spPr>
      </p:sp>
      <p:sp>
        <p:nvSpPr>
          <p:cNvPr id="1376259" name="Rectangle 3"/>
          <p:cNvSpPr>
            <a:spLocks noGrp="1" noChangeArrowheads="1"/>
          </p:cNvSpPr>
          <p:nvPr>
            <p:ph type="body" idx="1"/>
          </p:nvPr>
        </p:nvSpPr>
        <p:spPr/>
        <p:txBody>
          <a:bodyPr/>
          <a:lstStyle/>
          <a:p>
            <a:r>
              <a:rPr lang="sk-SK" altLang="sk-SK"/>
              <a:t>Prečo by malo záležať na odstupe kanálov?</a:t>
            </a:r>
          </a:p>
          <a:p>
            <a:r>
              <a:rPr lang="sk-SK" altLang="sk-SK"/>
              <a:t>To znamená, že potrebujeme pre nás špeciálny odlišný</a:t>
            </a:r>
            <a:r>
              <a:rPr lang="en-US" altLang="sk-SK"/>
              <a:t> </a:t>
            </a:r>
            <a:r>
              <a:rPr lang="sk-SK" altLang="sk-SK"/>
              <a:t>7 MHz kaná.l D</a:t>
            </a:r>
            <a:r>
              <a:rPr lang="en-US" altLang="sk-SK"/>
              <a:t>iagram </a:t>
            </a:r>
            <a:r>
              <a:rPr lang="sk-SK" altLang="sk-SK"/>
              <a:t>ukazuje</a:t>
            </a:r>
            <a:r>
              <a:rPr lang="en-US" altLang="sk-SK"/>
              <a:t> 6,</a:t>
            </a:r>
            <a:r>
              <a:rPr lang="sk-SK" altLang="sk-SK"/>
              <a:t> </a:t>
            </a:r>
            <a:r>
              <a:rPr lang="en-US" altLang="sk-SK"/>
              <a:t>7 </a:t>
            </a:r>
            <a:r>
              <a:rPr lang="sk-SK" altLang="sk-SK"/>
              <a:t>a</a:t>
            </a:r>
            <a:r>
              <a:rPr lang="en-US" altLang="sk-SK"/>
              <a:t> 8 MHz </a:t>
            </a:r>
            <a:r>
              <a:rPr lang="sk-SK" altLang="sk-SK"/>
              <a:t>kanálové odstupy</a:t>
            </a:r>
            <a:r>
              <a:rPr lang="en-US" altLang="sk-SK"/>
              <a:t> </a:t>
            </a:r>
            <a:r>
              <a:rPr lang="sk-SK" altLang="sk-SK"/>
              <a:t>v </a:t>
            </a:r>
            <a:r>
              <a:rPr lang="en-US" altLang="sk-SK"/>
              <a:t>UHF </a:t>
            </a:r>
            <a:r>
              <a:rPr lang="sk-SK" altLang="sk-SK"/>
              <a:t>začínajúce na kanále 28.</a:t>
            </a:r>
            <a:r>
              <a:rPr lang="en-US" altLang="sk-SK"/>
              <a:t>  </a:t>
            </a:r>
            <a:r>
              <a:rPr lang="sk-SK" altLang="sk-SK"/>
              <a:t>Môžeme vidieť, že keď sa dostávame ku kanálu 35 sme mimo kanála</a:t>
            </a:r>
            <a:r>
              <a:rPr lang="en-US" altLang="sk-SK"/>
              <a:t>.  </a:t>
            </a:r>
            <a:r>
              <a:rPr lang="sk-SK" altLang="sk-SK"/>
              <a:t>Ak nič iné, tak to znamená, že digitálny TV prijímač pre Austráliu bude potrebovať flexibilný ladiaci systém ktorý poskytuje 7 MHz odstupy namiesto 6 alebo 8 MHz. To by znamenalo výmenu softveru. </a:t>
            </a:r>
            <a:r>
              <a:rPr lang="en-US" altLang="sk-SK"/>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AADE9CB-8254-4515-80EA-11E4D0016FE0}" type="slidenum">
              <a:rPr lang="en-AU" altLang="sk-SK"/>
              <a:pPr/>
              <a:t>21</a:t>
            </a:fld>
            <a:endParaRPr lang="en-AU" altLang="sk-SK"/>
          </a:p>
        </p:txBody>
      </p:sp>
      <p:sp>
        <p:nvSpPr>
          <p:cNvPr id="1366018" name="Rectangle 2"/>
          <p:cNvSpPr>
            <a:spLocks noGrp="1" noRot="1" noChangeAspect="1" noChangeArrowheads="1" noTextEdit="1"/>
          </p:cNvSpPr>
          <p:nvPr>
            <p:ph type="sldImg"/>
          </p:nvPr>
        </p:nvSpPr>
        <p:spPr>
          <a:ln/>
        </p:spPr>
      </p:sp>
      <p:sp>
        <p:nvSpPr>
          <p:cNvPr id="1366019" name="Rectangle 3"/>
          <p:cNvSpPr>
            <a:spLocks noGrp="1" noChangeArrowheads="1"/>
          </p:cNvSpPr>
          <p:nvPr>
            <p:ph type="body" idx="1"/>
          </p:nvPr>
        </p:nvSpPr>
        <p:spPr/>
        <p:txBody>
          <a:bodyPr/>
          <a:lstStyle/>
          <a:p>
            <a:r>
              <a:rPr lang="sk-SK" altLang="sk-SK"/>
              <a:t>Už skôr som hovoril o jestvujúcich problémoch s odstupom kanálov a zakázanými kanálmi. Analógová TV sa nemôže kryť s inou analógovou službou v susednom kanále bez objavenia nejakého rušenia. Nejaká analógová služba v hore uvedenom kanále 8  by rušila kanál 7 a 9 v tej istej oblasti.</a:t>
            </a:r>
            <a:r>
              <a:rPr lang="en-US" altLang="sk-SK"/>
              <a:t> </a:t>
            </a:r>
            <a:r>
              <a:rPr lang="sk-SK" altLang="sk-SK"/>
              <a:t>Digitálna TV bola navrhnutá na využitie týchto kanálov uprostred bez narušenia analógových služieb.</a:t>
            </a:r>
            <a:endParaRPr lang="en-US" altLang="sk-S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5"/>
          </p:nvPr>
        </p:nvSpPr>
        <p:spPr>
          <a:ln/>
        </p:spPr>
        <p:txBody>
          <a:bodyPr/>
          <a:lstStyle/>
          <a:p>
            <a:fld id="{92A57A58-A439-455B-8EDE-B1A298675531}" type="slidenum">
              <a:rPr lang="en-AU" altLang="sk-SK"/>
              <a:pPr/>
              <a:t>22</a:t>
            </a:fld>
            <a:endParaRPr lang="en-AU" altLang="sk-SK"/>
          </a:p>
        </p:txBody>
      </p:sp>
      <p:sp>
        <p:nvSpPr>
          <p:cNvPr id="1389570" name="Rectangle 2"/>
          <p:cNvSpPr>
            <a:spLocks noChangeArrowheads="1"/>
          </p:cNvSpPr>
          <p:nvPr/>
        </p:nvSpPr>
        <p:spPr bwMode="auto">
          <a:xfrm>
            <a:off x="3443288" y="9323388"/>
            <a:ext cx="290195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eaLnBrk="0" hangingPunct="0">
              <a:spcBef>
                <a:spcPct val="0"/>
              </a:spcBef>
              <a:defRPr sz="2400">
                <a:solidFill>
                  <a:schemeClr val="tx1"/>
                </a:solidFill>
                <a:latin typeface="Times New Roman" charset="0"/>
              </a:defRPr>
            </a:lvl1pPr>
            <a:lvl2pPr eaLnBrk="0" hangingPunct="0">
              <a:spcBef>
                <a:spcPct val="0"/>
              </a:spcBef>
              <a:defRPr sz="2400">
                <a:solidFill>
                  <a:schemeClr val="tx1"/>
                </a:solidFill>
                <a:latin typeface="Times New Roman" charset="0"/>
              </a:defRPr>
            </a:lvl2pPr>
            <a:lvl3pPr eaLnBrk="0" hangingPunct="0">
              <a:spcBef>
                <a:spcPct val="0"/>
              </a:spcBef>
              <a:defRPr sz="2400">
                <a:solidFill>
                  <a:schemeClr val="tx1"/>
                </a:solidFill>
                <a:latin typeface="Times New Roman" charset="0"/>
              </a:defRPr>
            </a:lvl3pPr>
            <a:lvl4pPr marL="1370013" eaLnBrk="0" hangingPunct="0">
              <a:spcBef>
                <a:spcPct val="0"/>
              </a:spcBef>
              <a:defRPr sz="2400">
                <a:solidFill>
                  <a:schemeClr val="tx1"/>
                </a:solidFill>
                <a:latin typeface="Times New Roman" charset="0"/>
              </a:defRPr>
            </a:lvl4pPr>
            <a:lvl5pPr marL="1822450" eaLnBrk="0" hangingPunct="0">
              <a:spcBef>
                <a:spcPct val="0"/>
              </a:spcBef>
              <a:defRPr sz="2400">
                <a:solidFill>
                  <a:schemeClr val="tx1"/>
                </a:solidFill>
                <a:latin typeface="Times New Roman" charset="0"/>
              </a:defRPr>
            </a:lvl5pPr>
            <a:lvl6pPr marL="2279650" eaLnBrk="0" fontAlgn="base" hangingPunct="0">
              <a:spcBef>
                <a:spcPct val="0"/>
              </a:spcBef>
              <a:spcAft>
                <a:spcPct val="0"/>
              </a:spcAft>
              <a:defRPr sz="2400">
                <a:solidFill>
                  <a:schemeClr val="tx1"/>
                </a:solidFill>
                <a:latin typeface="Times New Roman" charset="0"/>
              </a:defRPr>
            </a:lvl6pPr>
            <a:lvl7pPr marL="2736850" eaLnBrk="0" fontAlgn="base" hangingPunct="0">
              <a:spcBef>
                <a:spcPct val="0"/>
              </a:spcBef>
              <a:spcAft>
                <a:spcPct val="0"/>
              </a:spcAft>
              <a:defRPr sz="2400">
                <a:solidFill>
                  <a:schemeClr val="tx1"/>
                </a:solidFill>
                <a:latin typeface="Times New Roman" charset="0"/>
              </a:defRPr>
            </a:lvl7pPr>
            <a:lvl8pPr marL="3194050" eaLnBrk="0" fontAlgn="base" hangingPunct="0">
              <a:spcBef>
                <a:spcPct val="0"/>
              </a:spcBef>
              <a:spcAft>
                <a:spcPct val="0"/>
              </a:spcAft>
              <a:defRPr sz="2400">
                <a:solidFill>
                  <a:schemeClr val="tx1"/>
                </a:solidFill>
                <a:latin typeface="Times New Roman" charset="0"/>
              </a:defRPr>
            </a:lvl8pPr>
            <a:lvl9pPr marL="3651250" eaLnBrk="0" fontAlgn="base" hangingPunct="0">
              <a:spcBef>
                <a:spcPct val="0"/>
              </a:spcBef>
              <a:spcAft>
                <a:spcPct val="0"/>
              </a:spcAft>
              <a:defRPr sz="2400">
                <a:solidFill>
                  <a:schemeClr val="tx1"/>
                </a:solidFill>
                <a:latin typeface="Times New Roman" charset="0"/>
              </a:defRPr>
            </a:lvl9pPr>
          </a:lstStyle>
          <a:p>
            <a:pPr algn="r">
              <a:buClrTx/>
              <a:buSzTx/>
              <a:buFontTx/>
              <a:buNone/>
            </a:pPr>
            <a:r>
              <a:rPr lang="en-GB" altLang="sk-SK" sz="1000" i="1">
                <a:effectLst/>
                <a:latin typeface="Helvetica" pitchFamily="34" charset="0"/>
              </a:rPr>
              <a:t>38</a:t>
            </a:r>
          </a:p>
        </p:txBody>
      </p:sp>
      <p:sp>
        <p:nvSpPr>
          <p:cNvPr id="1389571" name="Rectangle 3"/>
          <p:cNvSpPr>
            <a:spLocks noGrp="1" noChangeArrowheads="1"/>
          </p:cNvSpPr>
          <p:nvPr>
            <p:ph type="body" idx="1"/>
          </p:nvPr>
        </p:nvSpPr>
        <p:spPr>
          <a:xfrm>
            <a:off x="352425" y="3767138"/>
            <a:ext cx="6003925" cy="5416550"/>
          </a:xfrm>
          <a:noFill/>
          <a:ln/>
        </p:spPr>
        <p:txBody>
          <a:bodyPr/>
          <a:lstStyle/>
          <a:p>
            <a:r>
              <a:rPr lang="en-GB" altLang="sk-SK">
                <a:latin typeface="Arial" charset="0"/>
              </a:rPr>
              <a:t>Ako už bolo povedané, každé IRD obsahuje </a:t>
            </a:r>
            <a:r>
              <a:rPr lang="sk-SK" altLang="sk-SK">
                <a:latin typeface="Arial" charset="0"/>
              </a:rPr>
              <a:t>zložky</a:t>
            </a:r>
            <a:r>
              <a:rPr lang="en-GB" altLang="sk-SK">
                <a:latin typeface="Arial" charset="0"/>
              </a:rPr>
              <a:t>, ktoré sú zodpovedné za dekod</a:t>
            </a:r>
            <a:r>
              <a:rPr lang="sk-SK" altLang="sk-SK">
                <a:latin typeface="Arial" charset="0"/>
              </a:rPr>
              <a:t>ó</a:t>
            </a:r>
            <a:r>
              <a:rPr lang="en-GB" altLang="sk-SK">
                <a:latin typeface="Arial" charset="0"/>
              </a:rPr>
              <a:t>vanie, delenie toku dát a demoduláciu </a:t>
            </a:r>
            <a:r>
              <a:rPr lang="sk-SK" altLang="sk-SK">
                <a:latin typeface="Arial" charset="0"/>
              </a:rPr>
              <a:t>signálov</a:t>
            </a:r>
            <a:r>
              <a:rPr lang="en-GB" altLang="sk-SK">
                <a:latin typeface="Arial" charset="0"/>
              </a:rPr>
              <a:t> a </a:t>
            </a:r>
            <a:r>
              <a:rPr lang="sk-SK" altLang="sk-SK">
                <a:latin typeface="Arial" charset="0"/>
              </a:rPr>
              <a:t>zložky</a:t>
            </a:r>
            <a:r>
              <a:rPr lang="en-GB" altLang="sk-SK">
                <a:latin typeface="Arial" charset="0"/>
              </a:rPr>
              <a:t>, ktoré sú zodpovedné za </a:t>
            </a:r>
            <a:r>
              <a:rPr lang="sk-SK" altLang="sk-SK">
                <a:latin typeface="Arial" charset="0"/>
              </a:rPr>
              <a:t>de</a:t>
            </a:r>
            <a:r>
              <a:rPr lang="en-GB" altLang="sk-SK">
                <a:latin typeface="Arial" charset="0"/>
              </a:rPr>
              <a:t>kod</a:t>
            </a:r>
            <a:r>
              <a:rPr lang="sk-SK" altLang="sk-SK">
                <a:latin typeface="Arial" charset="0"/>
              </a:rPr>
              <a:t>ó</a:t>
            </a:r>
            <a:r>
              <a:rPr lang="en-GB" altLang="sk-SK">
                <a:latin typeface="Arial" charset="0"/>
              </a:rPr>
              <a:t>vanie </a:t>
            </a:r>
            <a:r>
              <a:rPr lang="sk-SK" altLang="sk-SK">
                <a:latin typeface="Arial" charset="0"/>
              </a:rPr>
              <a:t>signálov</a:t>
            </a:r>
            <a:r>
              <a:rPr lang="en-GB" altLang="sk-SK">
                <a:latin typeface="Arial" charset="0"/>
              </a:rPr>
              <a:t>.</a:t>
            </a:r>
            <a:endParaRPr lang="sk-SK" altLang="sk-SK">
              <a:latin typeface="Arial" charset="0"/>
            </a:endParaRPr>
          </a:p>
          <a:p>
            <a:r>
              <a:rPr lang="en-GB" altLang="sk-SK">
                <a:latin typeface="Arial" charset="0"/>
              </a:rPr>
              <a:t>Technológia NDS dáva povolenia niekoľkým výrobcom hardwaru. T</a:t>
            </a:r>
            <a:r>
              <a:rPr lang="sk-SK" altLang="sk-SK">
                <a:latin typeface="Arial" charset="0"/>
              </a:rPr>
              <a:t>úto </a:t>
            </a:r>
            <a:r>
              <a:rPr lang="en-GB" altLang="sk-SK">
                <a:latin typeface="Arial" charset="0"/>
              </a:rPr>
              <a:t>licenci</a:t>
            </a:r>
            <a:r>
              <a:rPr lang="sk-SK" altLang="sk-SK">
                <a:latin typeface="Arial" charset="0"/>
              </a:rPr>
              <a:t>u</a:t>
            </a:r>
            <a:r>
              <a:rPr lang="en-GB" altLang="sk-SK">
                <a:latin typeface="Arial" charset="0"/>
              </a:rPr>
              <a:t> zahrňujú Thomson, Sony, Hughes, Sanyo, Samsung a Panasonic pre podmienený prístup, a Pace a Mitsubishi pre digitálnu IRD technológiu NDS</a:t>
            </a:r>
            <a:r>
              <a:rPr lang="sk-SK" altLang="sk-SK">
                <a:latin typeface="Arial" charset="0"/>
              </a:rPr>
              <a:t>.</a:t>
            </a:r>
            <a:r>
              <a:rPr lang="en-GB" altLang="sk-SK">
                <a:latin typeface="Arial" charset="0"/>
              </a:rPr>
              <a:t> </a:t>
            </a:r>
            <a:r>
              <a:rPr lang="sk-SK" altLang="sk-SK">
                <a:latin typeface="Arial" charset="0"/>
              </a:rPr>
              <a:t>Integráciou </a:t>
            </a:r>
            <a:r>
              <a:rPr lang="en-GB" altLang="sk-SK">
                <a:latin typeface="Arial" charset="0"/>
              </a:rPr>
              <a:t>ziskavaj</a:t>
            </a:r>
            <a:r>
              <a:rPr lang="sk-SK" altLang="sk-SK">
                <a:latin typeface="Arial" charset="0"/>
              </a:rPr>
              <a:t>ú</a:t>
            </a:r>
            <a:r>
              <a:rPr lang="en-GB" altLang="sk-SK">
                <a:latin typeface="Arial" charset="0"/>
              </a:rPr>
              <a:t> poplatky a pokračujúce honoráre za toto registračné rozhodnutie. Jadro operačn</a:t>
            </a:r>
            <a:r>
              <a:rPr lang="sk-SK" altLang="sk-SK">
                <a:latin typeface="Arial" charset="0"/>
              </a:rPr>
              <a:t>ého</a:t>
            </a:r>
            <a:r>
              <a:rPr lang="en-GB" altLang="sk-SK">
                <a:latin typeface="Arial" charset="0"/>
              </a:rPr>
              <a:t> softwar</a:t>
            </a:r>
            <a:r>
              <a:rPr lang="sk-SK" altLang="sk-SK">
                <a:latin typeface="Arial" charset="0"/>
              </a:rPr>
              <a:t>u</a:t>
            </a:r>
            <a:r>
              <a:rPr lang="en-GB" altLang="sk-SK">
                <a:latin typeface="Arial" charset="0"/>
              </a:rPr>
              <a:t> a elektronický program vedený softawarom sú novými ponukami, transportovené k  StarTV, NetSat a Innova</a:t>
            </a:r>
            <a:r>
              <a:rPr lang="sk-SK" altLang="sk-SK">
                <a:latin typeface="Arial" charset="0"/>
              </a:rPr>
              <a:t> počiatočnému majiteľovi licencie – Pace.</a:t>
            </a:r>
            <a:endParaRPr lang="en-GB" altLang="sk-SK">
              <a:latin typeface="Arial" charset="0"/>
            </a:endParaRPr>
          </a:p>
          <a:p>
            <a:endParaRPr lang="en-GB" altLang="sk-SK">
              <a:latin typeface="Arial" charset="0"/>
            </a:endParaRPr>
          </a:p>
          <a:p>
            <a:endParaRPr lang="en-GB" altLang="sk-SK"/>
          </a:p>
        </p:txBody>
      </p:sp>
      <p:sp>
        <p:nvSpPr>
          <p:cNvPr id="1389572" name="Rectangle 4"/>
          <p:cNvSpPr>
            <a:spLocks noGrp="1" noRot="1" noChangeAspect="1" noChangeArrowheads="1" noTextEdit="1"/>
          </p:cNvSpPr>
          <p:nvPr>
            <p:ph type="sldImg"/>
          </p:nvPr>
        </p:nvSpPr>
        <p:spPr>
          <a:xfrm>
            <a:off x="855663" y="860425"/>
            <a:ext cx="4953000" cy="3430588"/>
          </a:xfrm>
          <a:ln cap="flat">
            <a:solidFill>
              <a:schemeClr val="tx1"/>
            </a:solidFill>
          </a:ln>
          <a:extLst>
            <a:ext uri="{909E8E84-426E-40DD-AFC4-6F175D3DCCD1}">
              <a14:hiddenFill xmlns:a14="http://schemas.microsoft.com/office/drawing/2010/main">
                <a:noFill/>
              </a14:hiddenFill>
            </a:ext>
          </a:extLs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B9555EE-F8FD-4312-A28D-0CBE5DC58DF1}" type="slidenum">
              <a:rPr lang="en-AU" altLang="sk-SK"/>
              <a:pPr/>
              <a:t>24</a:t>
            </a:fld>
            <a:endParaRPr lang="en-AU" altLang="sk-SK"/>
          </a:p>
        </p:txBody>
      </p:sp>
      <p:sp>
        <p:nvSpPr>
          <p:cNvPr id="1351682" name="Rectangle 2"/>
          <p:cNvSpPr>
            <a:spLocks noGrp="1" noRot="1" noChangeAspect="1" noChangeArrowheads="1" noTextEdit="1"/>
          </p:cNvSpPr>
          <p:nvPr>
            <p:ph type="sldImg"/>
          </p:nvPr>
        </p:nvSpPr>
        <p:spPr>
          <a:ln cap="flat">
            <a:solidFill>
              <a:schemeClr val="tx1"/>
            </a:solidFill>
          </a:ln>
        </p:spPr>
      </p:sp>
      <p:sp>
        <p:nvSpPr>
          <p:cNvPr id="1351683" name="Rectangle 3"/>
          <p:cNvSpPr>
            <a:spLocks noGrp="1" noChangeArrowheads="1"/>
          </p:cNvSpPr>
          <p:nvPr>
            <p:ph type="body" idx="1"/>
          </p:nvPr>
        </p:nvSpPr>
        <p:spPr>
          <a:noFill/>
          <a:ln/>
        </p:spPr>
        <p:txBody>
          <a:bodyPr/>
          <a:lstStyle/>
          <a:p>
            <a:r>
              <a:rPr lang="en-US" altLang="sk-SK"/>
              <a:t>SDTV - The television system we have at the moment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9BA4974-5425-495A-B3DA-3253A0D842A7}" type="slidenum">
              <a:rPr lang="en-AU" altLang="sk-SK"/>
              <a:pPr/>
              <a:t>25</a:t>
            </a:fld>
            <a:endParaRPr lang="en-AU" altLang="sk-SK"/>
          </a:p>
        </p:txBody>
      </p:sp>
      <p:sp>
        <p:nvSpPr>
          <p:cNvPr id="1353730" name="Rectangle 2"/>
          <p:cNvSpPr>
            <a:spLocks noGrp="1" noRot="1" noChangeAspect="1" noChangeArrowheads="1" noTextEdit="1"/>
          </p:cNvSpPr>
          <p:nvPr>
            <p:ph type="sldImg"/>
          </p:nvPr>
        </p:nvSpPr>
        <p:spPr>
          <a:ln/>
        </p:spPr>
      </p:sp>
      <p:sp>
        <p:nvSpPr>
          <p:cNvPr id="1353731" name="Rectangle 3"/>
          <p:cNvSpPr>
            <a:spLocks noGrp="1" noChangeArrowheads="1"/>
          </p:cNvSpPr>
          <p:nvPr>
            <p:ph type="body" idx="1"/>
          </p:nvPr>
        </p:nvSpPr>
        <p:spPr/>
        <p:txBody>
          <a:bodyPr/>
          <a:lstStyle/>
          <a:p>
            <a:r>
              <a:rPr lang="en-US" altLang="sk-SK"/>
              <a:t>Next Step up towards HDTV</a:t>
            </a:r>
          </a:p>
          <a:p>
            <a:r>
              <a:rPr lang="en-US" altLang="sk-SK"/>
              <a:t>Line doubling is done by interpolating the lines inbetween the transmitted lines.</a:t>
            </a:r>
          </a:p>
          <a:p>
            <a:r>
              <a:rPr lang="en-US" altLang="sk-SK"/>
              <a:t>Ghost Cancelling was one of the last advances in analog television technology to be incorporated in Australia</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5"/>
          </p:nvPr>
        </p:nvSpPr>
        <p:spPr>
          <a:ln/>
        </p:spPr>
        <p:txBody>
          <a:bodyPr/>
          <a:lstStyle/>
          <a:p>
            <a:fld id="{A2DF15F5-5694-4460-955F-D72E0CDC2632}" type="slidenum">
              <a:rPr lang="en-AU" altLang="sk-SK"/>
              <a:pPr/>
              <a:t>26</a:t>
            </a:fld>
            <a:endParaRPr lang="en-AU" altLang="sk-SK"/>
          </a:p>
        </p:txBody>
      </p:sp>
      <p:sp>
        <p:nvSpPr>
          <p:cNvPr id="1355778" name="Rectangle 2"/>
          <p:cNvSpPr>
            <a:spLocks noGrp="1" noRot="1" noChangeAspect="1" noChangeArrowheads="1" noTextEdit="1"/>
          </p:cNvSpPr>
          <p:nvPr>
            <p:ph type="sldImg"/>
          </p:nvPr>
        </p:nvSpPr>
        <p:spPr>
          <a:ln cap="flat">
            <a:solidFill>
              <a:schemeClr val="tx1"/>
            </a:solidFill>
          </a:ln>
        </p:spPr>
      </p:sp>
      <p:sp>
        <p:nvSpPr>
          <p:cNvPr id="1355779" name="Rectangle 3"/>
          <p:cNvSpPr>
            <a:spLocks noGrp="1" noChangeArrowheads="1"/>
          </p:cNvSpPr>
          <p:nvPr>
            <p:ph type="body" idx="1"/>
          </p:nvPr>
        </p:nvSpPr>
        <p:spPr>
          <a:noFill/>
          <a:ln/>
        </p:spPr>
        <p:txBody>
          <a:bodyPr/>
          <a:lstStyle/>
          <a:p>
            <a:r>
              <a:rPr lang="en-US" altLang="sk-SK"/>
              <a:t>HDTV</a:t>
            </a:r>
          </a:p>
          <a:p>
            <a:r>
              <a:rPr lang="en-US" altLang="sk-SK"/>
              <a:t>Many people are talking about it but it is not exactly defined.</a:t>
            </a:r>
          </a:p>
          <a:p>
            <a:r>
              <a:rPr lang="en-US" altLang="sk-SK"/>
              <a:t>Wider aspect ratio so it starts to engrosse your peripheral vision, unlike normal TV which primarily occupies the central vision.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742950" y="2130425"/>
            <a:ext cx="8416925" cy="1470025"/>
          </a:xfrm>
        </p:spPr>
        <p:txBody>
          <a:bodyPr/>
          <a:lstStyle/>
          <a:p>
            <a:r>
              <a:rPr lang="sk-SK" smtClean="0"/>
              <a:t>Upravte štýly predlohy textu</a:t>
            </a:r>
            <a:endParaRPr lang="sk-SK"/>
          </a:p>
        </p:txBody>
      </p:sp>
      <p:sp>
        <p:nvSpPr>
          <p:cNvPr id="3" name="Podnadpis 2"/>
          <p:cNvSpPr>
            <a:spLocks noGrp="1"/>
          </p:cNvSpPr>
          <p:nvPr>
            <p:ph type="subTitle" idx="1"/>
          </p:nvPr>
        </p:nvSpPr>
        <p:spPr>
          <a:xfrm>
            <a:off x="1485900" y="3886200"/>
            <a:ext cx="6931025"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k-SK" smtClean="0"/>
              <a:t>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endParaRPr lang="en-AU" altLang="sk-SK"/>
          </a:p>
        </p:txBody>
      </p:sp>
      <p:sp>
        <p:nvSpPr>
          <p:cNvPr id="5" name="Zástupný symbol päty 4"/>
          <p:cNvSpPr>
            <a:spLocks noGrp="1"/>
          </p:cNvSpPr>
          <p:nvPr>
            <p:ph type="ftr" sz="quarter" idx="11"/>
          </p:nvPr>
        </p:nvSpPr>
        <p:spPr/>
        <p:txBody>
          <a:bodyPr/>
          <a:lstStyle>
            <a:lvl1pPr>
              <a:defRPr/>
            </a:lvl1pPr>
          </a:lstStyle>
          <a:p>
            <a:endParaRPr lang="en-AU" altLang="sk-SK"/>
          </a:p>
        </p:txBody>
      </p:sp>
      <p:sp>
        <p:nvSpPr>
          <p:cNvPr id="6" name="Zástupný symbol čísla snímky 5"/>
          <p:cNvSpPr>
            <a:spLocks noGrp="1"/>
          </p:cNvSpPr>
          <p:nvPr>
            <p:ph type="sldNum" sz="quarter" idx="12"/>
          </p:nvPr>
        </p:nvSpPr>
        <p:spPr/>
        <p:txBody>
          <a:bodyPr/>
          <a:lstStyle>
            <a:lvl1pPr>
              <a:defRPr/>
            </a:lvl1pPr>
          </a:lstStyle>
          <a:p>
            <a:fld id="{05D8CF48-981A-44BF-9715-DD94138D2BBD}" type="slidenum">
              <a:rPr lang="en-AU" altLang="sk-SK"/>
              <a:pPr/>
              <a:t>‹#›</a:t>
            </a:fld>
            <a:endParaRPr lang="en-AU" altLang="sk-SK"/>
          </a:p>
        </p:txBody>
      </p:sp>
    </p:spTree>
    <p:extLst>
      <p:ext uri="{BB962C8B-B14F-4D97-AF65-F5344CB8AC3E}">
        <p14:creationId xmlns:p14="http://schemas.microsoft.com/office/powerpoint/2010/main" val="3969357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zvislého textu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endParaRPr lang="en-AU" altLang="sk-SK"/>
          </a:p>
        </p:txBody>
      </p:sp>
      <p:sp>
        <p:nvSpPr>
          <p:cNvPr id="5" name="Zástupný symbol päty 4"/>
          <p:cNvSpPr>
            <a:spLocks noGrp="1"/>
          </p:cNvSpPr>
          <p:nvPr>
            <p:ph type="ftr" sz="quarter" idx="11"/>
          </p:nvPr>
        </p:nvSpPr>
        <p:spPr/>
        <p:txBody>
          <a:bodyPr/>
          <a:lstStyle>
            <a:lvl1pPr>
              <a:defRPr/>
            </a:lvl1pPr>
          </a:lstStyle>
          <a:p>
            <a:endParaRPr lang="en-AU" altLang="sk-SK"/>
          </a:p>
        </p:txBody>
      </p:sp>
      <p:sp>
        <p:nvSpPr>
          <p:cNvPr id="6" name="Zástupný symbol čísla snímky 5"/>
          <p:cNvSpPr>
            <a:spLocks noGrp="1"/>
          </p:cNvSpPr>
          <p:nvPr>
            <p:ph type="sldNum" sz="quarter" idx="12"/>
          </p:nvPr>
        </p:nvSpPr>
        <p:spPr/>
        <p:txBody>
          <a:bodyPr/>
          <a:lstStyle>
            <a:lvl1pPr>
              <a:defRPr/>
            </a:lvl1pPr>
          </a:lstStyle>
          <a:p>
            <a:fld id="{F68275DF-18FF-41B3-803B-39DCCDF6E6C9}" type="slidenum">
              <a:rPr lang="en-AU" altLang="sk-SK"/>
              <a:pPr/>
              <a:t>‹#›</a:t>
            </a:fld>
            <a:endParaRPr lang="en-AU" altLang="sk-SK"/>
          </a:p>
        </p:txBody>
      </p:sp>
    </p:spTree>
    <p:extLst>
      <p:ext uri="{BB962C8B-B14F-4D97-AF65-F5344CB8AC3E}">
        <p14:creationId xmlns:p14="http://schemas.microsoft.com/office/powerpoint/2010/main" val="4153086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7732713" y="0"/>
            <a:ext cx="2170112" cy="6324600"/>
          </a:xfrm>
        </p:spPr>
        <p:txBody>
          <a:bodyPr vert="eaVert"/>
          <a:lstStyle/>
          <a:p>
            <a:r>
              <a:rPr lang="sk-SK" smtClean="0"/>
              <a:t>Upravte štýly predlohy textu</a:t>
            </a:r>
            <a:endParaRPr lang="sk-SK"/>
          </a:p>
        </p:txBody>
      </p:sp>
      <p:sp>
        <p:nvSpPr>
          <p:cNvPr id="3" name="Zástupný symbol zvislého textu 2"/>
          <p:cNvSpPr>
            <a:spLocks noGrp="1"/>
          </p:cNvSpPr>
          <p:nvPr>
            <p:ph type="body" orient="vert" idx="1"/>
          </p:nvPr>
        </p:nvSpPr>
        <p:spPr>
          <a:xfrm>
            <a:off x="1219200" y="0"/>
            <a:ext cx="6361113" cy="6324600"/>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endParaRPr lang="en-AU" altLang="sk-SK"/>
          </a:p>
        </p:txBody>
      </p:sp>
      <p:sp>
        <p:nvSpPr>
          <p:cNvPr id="5" name="Zástupný symbol päty 4"/>
          <p:cNvSpPr>
            <a:spLocks noGrp="1"/>
          </p:cNvSpPr>
          <p:nvPr>
            <p:ph type="ftr" sz="quarter" idx="11"/>
          </p:nvPr>
        </p:nvSpPr>
        <p:spPr/>
        <p:txBody>
          <a:bodyPr/>
          <a:lstStyle>
            <a:lvl1pPr>
              <a:defRPr/>
            </a:lvl1pPr>
          </a:lstStyle>
          <a:p>
            <a:endParaRPr lang="en-AU" altLang="sk-SK"/>
          </a:p>
        </p:txBody>
      </p:sp>
      <p:sp>
        <p:nvSpPr>
          <p:cNvPr id="6" name="Zástupný symbol čísla snímky 5"/>
          <p:cNvSpPr>
            <a:spLocks noGrp="1"/>
          </p:cNvSpPr>
          <p:nvPr>
            <p:ph type="sldNum" sz="quarter" idx="12"/>
          </p:nvPr>
        </p:nvSpPr>
        <p:spPr/>
        <p:txBody>
          <a:bodyPr/>
          <a:lstStyle>
            <a:lvl1pPr>
              <a:defRPr/>
            </a:lvl1pPr>
          </a:lstStyle>
          <a:p>
            <a:fld id="{FF412316-0F72-43B0-9D99-E34290A3A4AD}" type="slidenum">
              <a:rPr lang="en-AU" altLang="sk-SK"/>
              <a:pPr/>
              <a:t>‹#›</a:t>
            </a:fld>
            <a:endParaRPr lang="en-AU" altLang="sk-SK"/>
          </a:p>
        </p:txBody>
      </p:sp>
    </p:spTree>
    <p:extLst>
      <p:ext uri="{BB962C8B-B14F-4D97-AF65-F5344CB8AC3E}">
        <p14:creationId xmlns:p14="http://schemas.microsoft.com/office/powerpoint/2010/main" val="2426382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1219200" y="0"/>
            <a:ext cx="8683625" cy="914400"/>
          </a:xfrm>
        </p:spPr>
        <p:txBody>
          <a:bodyPr/>
          <a:lstStyle/>
          <a:p>
            <a:r>
              <a:rPr lang="sk-SK" smtClean="0"/>
              <a:t>Upravte štýly predlohy textu</a:t>
            </a:r>
            <a:endParaRPr lang="sk-SK"/>
          </a:p>
        </p:txBody>
      </p:sp>
      <p:sp>
        <p:nvSpPr>
          <p:cNvPr id="3" name="Zástupný symbol textu 2"/>
          <p:cNvSpPr>
            <a:spLocks noGrp="1"/>
          </p:cNvSpPr>
          <p:nvPr>
            <p:ph type="body" sz="half" idx="1"/>
          </p:nvPr>
        </p:nvSpPr>
        <p:spPr>
          <a:xfrm>
            <a:off x="1219200" y="990600"/>
            <a:ext cx="4265613" cy="53340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5637213" y="990600"/>
            <a:ext cx="4265612" cy="53340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a:xfrm>
            <a:off x="2209800" y="6400800"/>
            <a:ext cx="2062163" cy="457200"/>
          </a:xfrm>
        </p:spPr>
        <p:txBody>
          <a:bodyPr/>
          <a:lstStyle>
            <a:lvl1pPr>
              <a:defRPr/>
            </a:lvl1pPr>
          </a:lstStyle>
          <a:p>
            <a:endParaRPr lang="en-AU" altLang="sk-SK"/>
          </a:p>
        </p:txBody>
      </p:sp>
      <p:sp>
        <p:nvSpPr>
          <p:cNvPr id="6" name="Zástupný symbol päty 5"/>
          <p:cNvSpPr>
            <a:spLocks noGrp="1"/>
          </p:cNvSpPr>
          <p:nvPr>
            <p:ph type="ftr" sz="quarter" idx="11"/>
          </p:nvPr>
        </p:nvSpPr>
        <p:spPr>
          <a:xfrm>
            <a:off x="4267200" y="6400800"/>
            <a:ext cx="3136900" cy="457200"/>
          </a:xfrm>
        </p:spPr>
        <p:txBody>
          <a:bodyPr/>
          <a:lstStyle>
            <a:lvl1pPr>
              <a:defRPr/>
            </a:lvl1pPr>
          </a:lstStyle>
          <a:p>
            <a:endParaRPr lang="en-AU" altLang="sk-SK"/>
          </a:p>
        </p:txBody>
      </p:sp>
      <p:sp>
        <p:nvSpPr>
          <p:cNvPr id="7" name="Zástupný symbol čísla snímky 6"/>
          <p:cNvSpPr>
            <a:spLocks noGrp="1"/>
          </p:cNvSpPr>
          <p:nvPr>
            <p:ph type="sldNum" sz="quarter" idx="12"/>
          </p:nvPr>
        </p:nvSpPr>
        <p:spPr>
          <a:xfrm>
            <a:off x="1219200" y="6400800"/>
            <a:ext cx="385763" cy="457200"/>
          </a:xfrm>
        </p:spPr>
        <p:txBody>
          <a:bodyPr/>
          <a:lstStyle>
            <a:lvl1pPr>
              <a:defRPr/>
            </a:lvl1pPr>
          </a:lstStyle>
          <a:p>
            <a:fld id="{60575F9D-0644-4D45-AA7D-F2AB8FE20421}" type="slidenum">
              <a:rPr lang="en-AU" altLang="sk-SK"/>
              <a:pPr/>
              <a:t>‹#›</a:t>
            </a:fld>
            <a:endParaRPr lang="en-AU" altLang="sk-SK"/>
          </a:p>
        </p:txBody>
      </p:sp>
    </p:spTree>
    <p:extLst>
      <p:ext uri="{BB962C8B-B14F-4D97-AF65-F5344CB8AC3E}">
        <p14:creationId xmlns:p14="http://schemas.microsoft.com/office/powerpoint/2010/main" val="39265744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Nadpis a obsah nad textom">
    <p:spTree>
      <p:nvGrpSpPr>
        <p:cNvPr id="1" name=""/>
        <p:cNvGrpSpPr/>
        <p:nvPr/>
      </p:nvGrpSpPr>
      <p:grpSpPr>
        <a:xfrm>
          <a:off x="0" y="0"/>
          <a:ext cx="0" cy="0"/>
          <a:chOff x="0" y="0"/>
          <a:chExt cx="0" cy="0"/>
        </a:xfrm>
      </p:grpSpPr>
      <p:sp>
        <p:nvSpPr>
          <p:cNvPr id="2" name="Nadpis 1"/>
          <p:cNvSpPr>
            <a:spLocks noGrp="1"/>
          </p:cNvSpPr>
          <p:nvPr>
            <p:ph type="title"/>
          </p:nvPr>
        </p:nvSpPr>
        <p:spPr>
          <a:xfrm>
            <a:off x="1219200" y="0"/>
            <a:ext cx="8683625" cy="914400"/>
          </a:xfrm>
        </p:spPr>
        <p:txBody>
          <a:bodyPr/>
          <a:lstStyle/>
          <a:p>
            <a:r>
              <a:rPr lang="sk-SK" smtClean="0"/>
              <a:t>Upravte štýly predlohy textu</a:t>
            </a:r>
            <a:endParaRPr lang="sk-SK"/>
          </a:p>
        </p:txBody>
      </p:sp>
      <p:sp>
        <p:nvSpPr>
          <p:cNvPr id="3" name="Zástupný symbol obsahu 2"/>
          <p:cNvSpPr>
            <a:spLocks noGrp="1"/>
          </p:cNvSpPr>
          <p:nvPr>
            <p:ph sz="half" idx="1"/>
          </p:nvPr>
        </p:nvSpPr>
        <p:spPr>
          <a:xfrm>
            <a:off x="1219200" y="990600"/>
            <a:ext cx="8683625" cy="25908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1219200" y="3733800"/>
            <a:ext cx="8683625" cy="25908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a:xfrm>
            <a:off x="2209800" y="6400800"/>
            <a:ext cx="2062163" cy="457200"/>
          </a:xfrm>
        </p:spPr>
        <p:txBody>
          <a:bodyPr/>
          <a:lstStyle>
            <a:lvl1pPr>
              <a:defRPr/>
            </a:lvl1pPr>
          </a:lstStyle>
          <a:p>
            <a:endParaRPr lang="en-AU" altLang="sk-SK"/>
          </a:p>
        </p:txBody>
      </p:sp>
      <p:sp>
        <p:nvSpPr>
          <p:cNvPr id="6" name="Zástupný symbol päty 5"/>
          <p:cNvSpPr>
            <a:spLocks noGrp="1"/>
          </p:cNvSpPr>
          <p:nvPr>
            <p:ph type="ftr" sz="quarter" idx="11"/>
          </p:nvPr>
        </p:nvSpPr>
        <p:spPr>
          <a:xfrm>
            <a:off x="4267200" y="6400800"/>
            <a:ext cx="3136900" cy="457200"/>
          </a:xfrm>
        </p:spPr>
        <p:txBody>
          <a:bodyPr/>
          <a:lstStyle>
            <a:lvl1pPr>
              <a:defRPr/>
            </a:lvl1pPr>
          </a:lstStyle>
          <a:p>
            <a:endParaRPr lang="en-AU" altLang="sk-SK"/>
          </a:p>
        </p:txBody>
      </p:sp>
      <p:sp>
        <p:nvSpPr>
          <p:cNvPr id="7" name="Zástupný symbol čísla snímky 6"/>
          <p:cNvSpPr>
            <a:spLocks noGrp="1"/>
          </p:cNvSpPr>
          <p:nvPr>
            <p:ph type="sldNum" sz="quarter" idx="12"/>
          </p:nvPr>
        </p:nvSpPr>
        <p:spPr>
          <a:xfrm>
            <a:off x="1219200" y="6400800"/>
            <a:ext cx="385763" cy="457200"/>
          </a:xfrm>
        </p:spPr>
        <p:txBody>
          <a:bodyPr/>
          <a:lstStyle>
            <a:lvl1pPr>
              <a:defRPr/>
            </a:lvl1pPr>
          </a:lstStyle>
          <a:p>
            <a:fld id="{FDA53C3D-0BE4-40E3-AE5E-B5A5157EF0EC}" type="slidenum">
              <a:rPr lang="en-AU" altLang="sk-SK"/>
              <a:pPr/>
              <a:t>‹#›</a:t>
            </a:fld>
            <a:endParaRPr lang="en-AU" altLang="sk-SK"/>
          </a:p>
        </p:txBody>
      </p:sp>
    </p:spTree>
    <p:extLst>
      <p:ext uri="{BB962C8B-B14F-4D97-AF65-F5344CB8AC3E}">
        <p14:creationId xmlns:p14="http://schemas.microsoft.com/office/powerpoint/2010/main" val="42258869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Nadpis a text nad obsahom">
    <p:spTree>
      <p:nvGrpSpPr>
        <p:cNvPr id="1" name=""/>
        <p:cNvGrpSpPr/>
        <p:nvPr/>
      </p:nvGrpSpPr>
      <p:grpSpPr>
        <a:xfrm>
          <a:off x="0" y="0"/>
          <a:ext cx="0" cy="0"/>
          <a:chOff x="0" y="0"/>
          <a:chExt cx="0" cy="0"/>
        </a:xfrm>
      </p:grpSpPr>
      <p:sp>
        <p:nvSpPr>
          <p:cNvPr id="2" name="Nadpis 1"/>
          <p:cNvSpPr>
            <a:spLocks noGrp="1"/>
          </p:cNvSpPr>
          <p:nvPr>
            <p:ph type="title"/>
          </p:nvPr>
        </p:nvSpPr>
        <p:spPr>
          <a:xfrm>
            <a:off x="1219200" y="0"/>
            <a:ext cx="8683625" cy="914400"/>
          </a:xfrm>
        </p:spPr>
        <p:txBody>
          <a:bodyPr/>
          <a:lstStyle/>
          <a:p>
            <a:r>
              <a:rPr lang="sk-SK" smtClean="0"/>
              <a:t>Upravte štýly predlohy textu</a:t>
            </a:r>
            <a:endParaRPr lang="sk-SK"/>
          </a:p>
        </p:txBody>
      </p:sp>
      <p:sp>
        <p:nvSpPr>
          <p:cNvPr id="3" name="Zástupný symbol textu 2"/>
          <p:cNvSpPr>
            <a:spLocks noGrp="1"/>
          </p:cNvSpPr>
          <p:nvPr>
            <p:ph type="body" sz="half" idx="1"/>
          </p:nvPr>
        </p:nvSpPr>
        <p:spPr>
          <a:xfrm>
            <a:off x="1219200" y="990600"/>
            <a:ext cx="8683625" cy="25908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1219200" y="3733800"/>
            <a:ext cx="8683625" cy="2590800"/>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a:xfrm>
            <a:off x="2209800" y="6400800"/>
            <a:ext cx="2062163" cy="457200"/>
          </a:xfrm>
        </p:spPr>
        <p:txBody>
          <a:bodyPr/>
          <a:lstStyle>
            <a:lvl1pPr>
              <a:defRPr/>
            </a:lvl1pPr>
          </a:lstStyle>
          <a:p>
            <a:endParaRPr lang="en-AU" altLang="sk-SK"/>
          </a:p>
        </p:txBody>
      </p:sp>
      <p:sp>
        <p:nvSpPr>
          <p:cNvPr id="6" name="Zástupný symbol päty 5"/>
          <p:cNvSpPr>
            <a:spLocks noGrp="1"/>
          </p:cNvSpPr>
          <p:nvPr>
            <p:ph type="ftr" sz="quarter" idx="11"/>
          </p:nvPr>
        </p:nvSpPr>
        <p:spPr>
          <a:xfrm>
            <a:off x="4267200" y="6400800"/>
            <a:ext cx="3136900" cy="457200"/>
          </a:xfrm>
        </p:spPr>
        <p:txBody>
          <a:bodyPr/>
          <a:lstStyle>
            <a:lvl1pPr>
              <a:defRPr/>
            </a:lvl1pPr>
          </a:lstStyle>
          <a:p>
            <a:endParaRPr lang="en-AU" altLang="sk-SK"/>
          </a:p>
        </p:txBody>
      </p:sp>
      <p:sp>
        <p:nvSpPr>
          <p:cNvPr id="7" name="Zástupný symbol čísla snímky 6"/>
          <p:cNvSpPr>
            <a:spLocks noGrp="1"/>
          </p:cNvSpPr>
          <p:nvPr>
            <p:ph type="sldNum" sz="quarter" idx="12"/>
          </p:nvPr>
        </p:nvSpPr>
        <p:spPr>
          <a:xfrm>
            <a:off x="1219200" y="6400800"/>
            <a:ext cx="385763" cy="457200"/>
          </a:xfrm>
        </p:spPr>
        <p:txBody>
          <a:bodyPr/>
          <a:lstStyle>
            <a:lvl1pPr>
              <a:defRPr/>
            </a:lvl1pPr>
          </a:lstStyle>
          <a:p>
            <a:fld id="{9A74E690-4D64-4A27-AEBC-4C9BC2FE27C3}" type="slidenum">
              <a:rPr lang="en-AU" altLang="sk-SK"/>
              <a:pPr/>
              <a:t>‹#›</a:t>
            </a:fld>
            <a:endParaRPr lang="en-AU" altLang="sk-SK"/>
          </a:p>
        </p:txBody>
      </p:sp>
    </p:spTree>
    <p:extLst>
      <p:ext uri="{BB962C8B-B14F-4D97-AF65-F5344CB8AC3E}">
        <p14:creationId xmlns:p14="http://schemas.microsoft.com/office/powerpoint/2010/main" val="46542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endParaRPr lang="en-AU" altLang="sk-SK"/>
          </a:p>
        </p:txBody>
      </p:sp>
      <p:sp>
        <p:nvSpPr>
          <p:cNvPr id="5" name="Zástupný symbol päty 4"/>
          <p:cNvSpPr>
            <a:spLocks noGrp="1"/>
          </p:cNvSpPr>
          <p:nvPr>
            <p:ph type="ftr" sz="quarter" idx="11"/>
          </p:nvPr>
        </p:nvSpPr>
        <p:spPr/>
        <p:txBody>
          <a:bodyPr/>
          <a:lstStyle>
            <a:lvl1pPr>
              <a:defRPr/>
            </a:lvl1pPr>
          </a:lstStyle>
          <a:p>
            <a:endParaRPr lang="en-AU" altLang="sk-SK"/>
          </a:p>
        </p:txBody>
      </p:sp>
      <p:sp>
        <p:nvSpPr>
          <p:cNvPr id="6" name="Zástupný symbol čísla snímky 5"/>
          <p:cNvSpPr>
            <a:spLocks noGrp="1"/>
          </p:cNvSpPr>
          <p:nvPr>
            <p:ph type="sldNum" sz="quarter" idx="12"/>
          </p:nvPr>
        </p:nvSpPr>
        <p:spPr/>
        <p:txBody>
          <a:bodyPr/>
          <a:lstStyle>
            <a:lvl1pPr>
              <a:defRPr/>
            </a:lvl1pPr>
          </a:lstStyle>
          <a:p>
            <a:fld id="{0904CD93-FC0C-4938-9A4E-B23E1230BD92}" type="slidenum">
              <a:rPr lang="en-AU" altLang="sk-SK"/>
              <a:pPr/>
              <a:t>‹#›</a:t>
            </a:fld>
            <a:endParaRPr lang="en-AU" altLang="sk-SK"/>
          </a:p>
        </p:txBody>
      </p:sp>
    </p:spTree>
    <p:extLst>
      <p:ext uri="{BB962C8B-B14F-4D97-AF65-F5344CB8AC3E}">
        <p14:creationId xmlns:p14="http://schemas.microsoft.com/office/powerpoint/2010/main" val="4052774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82638" y="4406900"/>
            <a:ext cx="8416925" cy="1362075"/>
          </a:xfrm>
        </p:spPr>
        <p:txBody>
          <a:bodyPr anchor="t"/>
          <a:lstStyle>
            <a:lvl1pPr algn="l">
              <a:defRPr sz="4000" b="1" cap="all"/>
            </a:lvl1pPr>
          </a:lstStyle>
          <a:p>
            <a:r>
              <a:rPr lang="sk-SK" smtClean="0"/>
              <a:t>Upravte štýly predlohy textu</a:t>
            </a:r>
            <a:endParaRPr lang="sk-SK"/>
          </a:p>
        </p:txBody>
      </p:sp>
      <p:sp>
        <p:nvSpPr>
          <p:cNvPr id="3" name="Zástupný symbol textu 2"/>
          <p:cNvSpPr>
            <a:spLocks noGrp="1"/>
          </p:cNvSpPr>
          <p:nvPr>
            <p:ph type="body" idx="1"/>
          </p:nvPr>
        </p:nvSpPr>
        <p:spPr>
          <a:xfrm>
            <a:off x="782638" y="2906713"/>
            <a:ext cx="8416925"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k-SK" smtClean="0"/>
              <a:t>Upravte štýl predlohy textu.</a:t>
            </a:r>
          </a:p>
        </p:txBody>
      </p:sp>
      <p:sp>
        <p:nvSpPr>
          <p:cNvPr id="4" name="Zástupný symbol dátumu 3"/>
          <p:cNvSpPr>
            <a:spLocks noGrp="1"/>
          </p:cNvSpPr>
          <p:nvPr>
            <p:ph type="dt" sz="half" idx="10"/>
          </p:nvPr>
        </p:nvSpPr>
        <p:spPr/>
        <p:txBody>
          <a:bodyPr/>
          <a:lstStyle>
            <a:lvl1pPr>
              <a:defRPr/>
            </a:lvl1pPr>
          </a:lstStyle>
          <a:p>
            <a:endParaRPr lang="en-AU" altLang="sk-SK"/>
          </a:p>
        </p:txBody>
      </p:sp>
      <p:sp>
        <p:nvSpPr>
          <p:cNvPr id="5" name="Zástupný symbol päty 4"/>
          <p:cNvSpPr>
            <a:spLocks noGrp="1"/>
          </p:cNvSpPr>
          <p:nvPr>
            <p:ph type="ftr" sz="quarter" idx="11"/>
          </p:nvPr>
        </p:nvSpPr>
        <p:spPr/>
        <p:txBody>
          <a:bodyPr/>
          <a:lstStyle>
            <a:lvl1pPr>
              <a:defRPr/>
            </a:lvl1pPr>
          </a:lstStyle>
          <a:p>
            <a:endParaRPr lang="en-AU" altLang="sk-SK"/>
          </a:p>
        </p:txBody>
      </p:sp>
      <p:sp>
        <p:nvSpPr>
          <p:cNvPr id="6" name="Zástupný symbol čísla snímky 5"/>
          <p:cNvSpPr>
            <a:spLocks noGrp="1"/>
          </p:cNvSpPr>
          <p:nvPr>
            <p:ph type="sldNum" sz="quarter" idx="12"/>
          </p:nvPr>
        </p:nvSpPr>
        <p:spPr/>
        <p:txBody>
          <a:bodyPr/>
          <a:lstStyle>
            <a:lvl1pPr>
              <a:defRPr/>
            </a:lvl1pPr>
          </a:lstStyle>
          <a:p>
            <a:fld id="{2946AD99-8358-4C88-8D0B-47790CB2AABC}" type="slidenum">
              <a:rPr lang="en-AU" altLang="sk-SK"/>
              <a:pPr/>
              <a:t>‹#›</a:t>
            </a:fld>
            <a:endParaRPr lang="en-AU" altLang="sk-SK"/>
          </a:p>
        </p:txBody>
      </p:sp>
    </p:spTree>
    <p:extLst>
      <p:ext uri="{BB962C8B-B14F-4D97-AF65-F5344CB8AC3E}">
        <p14:creationId xmlns:p14="http://schemas.microsoft.com/office/powerpoint/2010/main" val="171051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sz="half" idx="1"/>
          </p:nvPr>
        </p:nvSpPr>
        <p:spPr>
          <a:xfrm>
            <a:off x="1219200" y="990600"/>
            <a:ext cx="4265613" cy="533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5637213" y="990600"/>
            <a:ext cx="4265612" cy="533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lvl1pPr>
              <a:defRPr/>
            </a:lvl1pPr>
          </a:lstStyle>
          <a:p>
            <a:endParaRPr lang="en-AU" altLang="sk-SK"/>
          </a:p>
        </p:txBody>
      </p:sp>
      <p:sp>
        <p:nvSpPr>
          <p:cNvPr id="6" name="Zástupný symbol päty 5"/>
          <p:cNvSpPr>
            <a:spLocks noGrp="1"/>
          </p:cNvSpPr>
          <p:nvPr>
            <p:ph type="ftr" sz="quarter" idx="11"/>
          </p:nvPr>
        </p:nvSpPr>
        <p:spPr/>
        <p:txBody>
          <a:bodyPr/>
          <a:lstStyle>
            <a:lvl1pPr>
              <a:defRPr/>
            </a:lvl1pPr>
          </a:lstStyle>
          <a:p>
            <a:endParaRPr lang="en-AU" altLang="sk-SK"/>
          </a:p>
        </p:txBody>
      </p:sp>
      <p:sp>
        <p:nvSpPr>
          <p:cNvPr id="7" name="Zástupný symbol čísla snímky 6"/>
          <p:cNvSpPr>
            <a:spLocks noGrp="1"/>
          </p:cNvSpPr>
          <p:nvPr>
            <p:ph type="sldNum" sz="quarter" idx="12"/>
          </p:nvPr>
        </p:nvSpPr>
        <p:spPr/>
        <p:txBody>
          <a:bodyPr/>
          <a:lstStyle>
            <a:lvl1pPr>
              <a:defRPr/>
            </a:lvl1pPr>
          </a:lstStyle>
          <a:p>
            <a:fld id="{D4197293-266A-4B9F-A16F-E828C4CF5E37}" type="slidenum">
              <a:rPr lang="en-AU" altLang="sk-SK"/>
              <a:pPr/>
              <a:t>‹#›</a:t>
            </a:fld>
            <a:endParaRPr lang="en-AU" altLang="sk-SK"/>
          </a:p>
        </p:txBody>
      </p:sp>
    </p:spTree>
    <p:extLst>
      <p:ext uri="{BB962C8B-B14F-4D97-AF65-F5344CB8AC3E}">
        <p14:creationId xmlns:p14="http://schemas.microsoft.com/office/powerpoint/2010/main" val="1167543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495300" y="274638"/>
            <a:ext cx="8912225" cy="1143000"/>
          </a:xfrm>
        </p:spPr>
        <p:txBody>
          <a:bodyPr/>
          <a:lstStyle>
            <a:lvl1pPr>
              <a:defRPr/>
            </a:lvl1pPr>
          </a:lstStyle>
          <a:p>
            <a:r>
              <a:rPr lang="sk-SK" smtClean="0"/>
              <a:t>Upravte štýly predlohy textu</a:t>
            </a:r>
            <a:endParaRPr lang="sk-SK"/>
          </a:p>
        </p:txBody>
      </p:sp>
      <p:sp>
        <p:nvSpPr>
          <p:cNvPr id="3" name="Zástupný symbol textu 2"/>
          <p:cNvSpPr>
            <a:spLocks noGrp="1"/>
          </p:cNvSpPr>
          <p:nvPr>
            <p:ph type="body" idx="1"/>
          </p:nvPr>
        </p:nvSpPr>
        <p:spPr>
          <a:xfrm>
            <a:off x="495300" y="1535113"/>
            <a:ext cx="43751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Zástupný symbol obsahu 3"/>
          <p:cNvSpPr>
            <a:spLocks noGrp="1"/>
          </p:cNvSpPr>
          <p:nvPr>
            <p:ph sz="half" idx="2"/>
          </p:nvPr>
        </p:nvSpPr>
        <p:spPr>
          <a:xfrm>
            <a:off x="495300" y="2174875"/>
            <a:ext cx="43751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5030788" y="1535113"/>
            <a:ext cx="43767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Zástupný symbol obsahu 5"/>
          <p:cNvSpPr>
            <a:spLocks noGrp="1"/>
          </p:cNvSpPr>
          <p:nvPr>
            <p:ph sz="quarter" idx="4"/>
          </p:nvPr>
        </p:nvSpPr>
        <p:spPr>
          <a:xfrm>
            <a:off x="503078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lvl1pPr>
              <a:defRPr/>
            </a:lvl1pPr>
          </a:lstStyle>
          <a:p>
            <a:endParaRPr lang="en-AU" altLang="sk-SK"/>
          </a:p>
        </p:txBody>
      </p:sp>
      <p:sp>
        <p:nvSpPr>
          <p:cNvPr id="8" name="Zástupný symbol päty 7"/>
          <p:cNvSpPr>
            <a:spLocks noGrp="1"/>
          </p:cNvSpPr>
          <p:nvPr>
            <p:ph type="ftr" sz="quarter" idx="11"/>
          </p:nvPr>
        </p:nvSpPr>
        <p:spPr/>
        <p:txBody>
          <a:bodyPr/>
          <a:lstStyle>
            <a:lvl1pPr>
              <a:defRPr/>
            </a:lvl1pPr>
          </a:lstStyle>
          <a:p>
            <a:endParaRPr lang="en-AU" altLang="sk-SK"/>
          </a:p>
        </p:txBody>
      </p:sp>
      <p:sp>
        <p:nvSpPr>
          <p:cNvPr id="9" name="Zástupný symbol čísla snímky 8"/>
          <p:cNvSpPr>
            <a:spLocks noGrp="1"/>
          </p:cNvSpPr>
          <p:nvPr>
            <p:ph type="sldNum" sz="quarter" idx="12"/>
          </p:nvPr>
        </p:nvSpPr>
        <p:spPr/>
        <p:txBody>
          <a:bodyPr/>
          <a:lstStyle>
            <a:lvl1pPr>
              <a:defRPr/>
            </a:lvl1pPr>
          </a:lstStyle>
          <a:p>
            <a:fld id="{716F6C9F-8BDD-4337-B9A6-9521865758FE}" type="slidenum">
              <a:rPr lang="en-AU" altLang="sk-SK"/>
              <a:pPr/>
              <a:t>‹#›</a:t>
            </a:fld>
            <a:endParaRPr lang="en-AU" altLang="sk-SK"/>
          </a:p>
        </p:txBody>
      </p:sp>
    </p:spTree>
    <p:extLst>
      <p:ext uri="{BB962C8B-B14F-4D97-AF65-F5344CB8AC3E}">
        <p14:creationId xmlns:p14="http://schemas.microsoft.com/office/powerpoint/2010/main" val="1402096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dátumu 2"/>
          <p:cNvSpPr>
            <a:spLocks noGrp="1"/>
          </p:cNvSpPr>
          <p:nvPr>
            <p:ph type="dt" sz="half" idx="10"/>
          </p:nvPr>
        </p:nvSpPr>
        <p:spPr/>
        <p:txBody>
          <a:bodyPr/>
          <a:lstStyle>
            <a:lvl1pPr>
              <a:defRPr/>
            </a:lvl1pPr>
          </a:lstStyle>
          <a:p>
            <a:endParaRPr lang="en-AU" altLang="sk-SK"/>
          </a:p>
        </p:txBody>
      </p:sp>
      <p:sp>
        <p:nvSpPr>
          <p:cNvPr id="4" name="Zástupný symbol päty 3"/>
          <p:cNvSpPr>
            <a:spLocks noGrp="1"/>
          </p:cNvSpPr>
          <p:nvPr>
            <p:ph type="ftr" sz="quarter" idx="11"/>
          </p:nvPr>
        </p:nvSpPr>
        <p:spPr/>
        <p:txBody>
          <a:bodyPr/>
          <a:lstStyle>
            <a:lvl1pPr>
              <a:defRPr/>
            </a:lvl1pPr>
          </a:lstStyle>
          <a:p>
            <a:endParaRPr lang="en-AU" altLang="sk-SK"/>
          </a:p>
        </p:txBody>
      </p:sp>
      <p:sp>
        <p:nvSpPr>
          <p:cNvPr id="5" name="Zástupný symbol čísla snímky 4"/>
          <p:cNvSpPr>
            <a:spLocks noGrp="1"/>
          </p:cNvSpPr>
          <p:nvPr>
            <p:ph type="sldNum" sz="quarter" idx="12"/>
          </p:nvPr>
        </p:nvSpPr>
        <p:spPr/>
        <p:txBody>
          <a:bodyPr/>
          <a:lstStyle>
            <a:lvl1pPr>
              <a:defRPr/>
            </a:lvl1pPr>
          </a:lstStyle>
          <a:p>
            <a:fld id="{9776A1B6-96DD-4FBE-85E1-EA190BAAC036}" type="slidenum">
              <a:rPr lang="en-AU" altLang="sk-SK"/>
              <a:pPr/>
              <a:t>‹#›</a:t>
            </a:fld>
            <a:endParaRPr lang="en-AU" altLang="sk-SK"/>
          </a:p>
        </p:txBody>
      </p:sp>
    </p:spTree>
    <p:extLst>
      <p:ext uri="{BB962C8B-B14F-4D97-AF65-F5344CB8AC3E}">
        <p14:creationId xmlns:p14="http://schemas.microsoft.com/office/powerpoint/2010/main" val="25618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lvl1pPr>
              <a:defRPr/>
            </a:lvl1pPr>
          </a:lstStyle>
          <a:p>
            <a:endParaRPr lang="en-AU" altLang="sk-SK"/>
          </a:p>
        </p:txBody>
      </p:sp>
      <p:sp>
        <p:nvSpPr>
          <p:cNvPr id="3" name="Zástupný symbol päty 2"/>
          <p:cNvSpPr>
            <a:spLocks noGrp="1"/>
          </p:cNvSpPr>
          <p:nvPr>
            <p:ph type="ftr" sz="quarter" idx="11"/>
          </p:nvPr>
        </p:nvSpPr>
        <p:spPr/>
        <p:txBody>
          <a:bodyPr/>
          <a:lstStyle>
            <a:lvl1pPr>
              <a:defRPr/>
            </a:lvl1pPr>
          </a:lstStyle>
          <a:p>
            <a:endParaRPr lang="en-AU" altLang="sk-SK"/>
          </a:p>
        </p:txBody>
      </p:sp>
      <p:sp>
        <p:nvSpPr>
          <p:cNvPr id="4" name="Zástupný symbol čísla snímky 3"/>
          <p:cNvSpPr>
            <a:spLocks noGrp="1"/>
          </p:cNvSpPr>
          <p:nvPr>
            <p:ph type="sldNum" sz="quarter" idx="12"/>
          </p:nvPr>
        </p:nvSpPr>
        <p:spPr/>
        <p:txBody>
          <a:bodyPr/>
          <a:lstStyle>
            <a:lvl1pPr>
              <a:defRPr/>
            </a:lvl1pPr>
          </a:lstStyle>
          <a:p>
            <a:fld id="{40538B38-6FED-46C4-827B-83F69F6981A4}" type="slidenum">
              <a:rPr lang="en-AU" altLang="sk-SK"/>
              <a:pPr/>
              <a:t>‹#›</a:t>
            </a:fld>
            <a:endParaRPr lang="en-AU" altLang="sk-SK"/>
          </a:p>
        </p:txBody>
      </p:sp>
    </p:spTree>
    <p:extLst>
      <p:ext uri="{BB962C8B-B14F-4D97-AF65-F5344CB8AC3E}">
        <p14:creationId xmlns:p14="http://schemas.microsoft.com/office/powerpoint/2010/main" val="84988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95300" y="273050"/>
            <a:ext cx="3257550" cy="1162050"/>
          </a:xfrm>
        </p:spPr>
        <p:txBody>
          <a:bodyPr anchor="b"/>
          <a:lstStyle>
            <a:lvl1pPr algn="l">
              <a:defRPr sz="2000" b="1"/>
            </a:lvl1pPr>
          </a:lstStyle>
          <a:p>
            <a:r>
              <a:rPr lang="sk-SK" smtClean="0"/>
              <a:t>Upravte štýly predlohy textu</a:t>
            </a:r>
            <a:endParaRPr lang="sk-SK"/>
          </a:p>
        </p:txBody>
      </p:sp>
      <p:sp>
        <p:nvSpPr>
          <p:cNvPr id="3" name="Zástupný symbol obsahu 2"/>
          <p:cNvSpPr>
            <a:spLocks noGrp="1"/>
          </p:cNvSpPr>
          <p:nvPr>
            <p:ph idx="1"/>
          </p:nvPr>
        </p:nvSpPr>
        <p:spPr>
          <a:xfrm>
            <a:off x="3871913" y="273050"/>
            <a:ext cx="553561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95300" y="1435100"/>
            <a:ext cx="3257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Zástupný symbol dátumu 4"/>
          <p:cNvSpPr>
            <a:spLocks noGrp="1"/>
          </p:cNvSpPr>
          <p:nvPr>
            <p:ph type="dt" sz="half" idx="10"/>
          </p:nvPr>
        </p:nvSpPr>
        <p:spPr/>
        <p:txBody>
          <a:bodyPr/>
          <a:lstStyle>
            <a:lvl1pPr>
              <a:defRPr/>
            </a:lvl1pPr>
          </a:lstStyle>
          <a:p>
            <a:endParaRPr lang="en-AU" altLang="sk-SK"/>
          </a:p>
        </p:txBody>
      </p:sp>
      <p:sp>
        <p:nvSpPr>
          <p:cNvPr id="6" name="Zástupný symbol päty 5"/>
          <p:cNvSpPr>
            <a:spLocks noGrp="1"/>
          </p:cNvSpPr>
          <p:nvPr>
            <p:ph type="ftr" sz="quarter" idx="11"/>
          </p:nvPr>
        </p:nvSpPr>
        <p:spPr/>
        <p:txBody>
          <a:bodyPr/>
          <a:lstStyle>
            <a:lvl1pPr>
              <a:defRPr/>
            </a:lvl1pPr>
          </a:lstStyle>
          <a:p>
            <a:endParaRPr lang="en-AU" altLang="sk-SK"/>
          </a:p>
        </p:txBody>
      </p:sp>
      <p:sp>
        <p:nvSpPr>
          <p:cNvPr id="7" name="Zástupný symbol čísla snímky 6"/>
          <p:cNvSpPr>
            <a:spLocks noGrp="1"/>
          </p:cNvSpPr>
          <p:nvPr>
            <p:ph type="sldNum" sz="quarter" idx="12"/>
          </p:nvPr>
        </p:nvSpPr>
        <p:spPr/>
        <p:txBody>
          <a:bodyPr/>
          <a:lstStyle>
            <a:lvl1pPr>
              <a:defRPr/>
            </a:lvl1pPr>
          </a:lstStyle>
          <a:p>
            <a:fld id="{F8CF3F37-6752-4B3F-A0C4-E819D72FC7B8}" type="slidenum">
              <a:rPr lang="en-AU" altLang="sk-SK"/>
              <a:pPr/>
              <a:t>‹#›</a:t>
            </a:fld>
            <a:endParaRPr lang="en-AU" altLang="sk-SK"/>
          </a:p>
        </p:txBody>
      </p:sp>
    </p:spTree>
    <p:extLst>
      <p:ext uri="{BB962C8B-B14F-4D97-AF65-F5344CB8AC3E}">
        <p14:creationId xmlns:p14="http://schemas.microsoft.com/office/powerpoint/2010/main" val="2978272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941513" y="4800600"/>
            <a:ext cx="5940425" cy="566738"/>
          </a:xfrm>
        </p:spPr>
        <p:txBody>
          <a:bodyPr anchor="b"/>
          <a:lstStyle>
            <a:lvl1pPr algn="l">
              <a:defRPr sz="2000" b="1"/>
            </a:lvl1pPr>
          </a:lstStyle>
          <a:p>
            <a:r>
              <a:rPr lang="sk-SK" smtClean="0"/>
              <a:t>Upravte štýly predlohy textu</a:t>
            </a:r>
            <a:endParaRPr lang="sk-SK"/>
          </a:p>
        </p:txBody>
      </p:sp>
      <p:sp>
        <p:nvSpPr>
          <p:cNvPr id="3" name="Zástupný symbol obrázka 2"/>
          <p:cNvSpPr>
            <a:spLocks noGrp="1"/>
          </p:cNvSpPr>
          <p:nvPr>
            <p:ph type="pic" idx="1"/>
          </p:nvPr>
        </p:nvSpPr>
        <p:spPr>
          <a:xfrm>
            <a:off x="1941513" y="612775"/>
            <a:ext cx="594042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941513" y="5367338"/>
            <a:ext cx="594042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Zástupný symbol dátumu 4"/>
          <p:cNvSpPr>
            <a:spLocks noGrp="1"/>
          </p:cNvSpPr>
          <p:nvPr>
            <p:ph type="dt" sz="half" idx="10"/>
          </p:nvPr>
        </p:nvSpPr>
        <p:spPr/>
        <p:txBody>
          <a:bodyPr/>
          <a:lstStyle>
            <a:lvl1pPr>
              <a:defRPr/>
            </a:lvl1pPr>
          </a:lstStyle>
          <a:p>
            <a:endParaRPr lang="en-AU" altLang="sk-SK"/>
          </a:p>
        </p:txBody>
      </p:sp>
      <p:sp>
        <p:nvSpPr>
          <p:cNvPr id="6" name="Zástupný symbol päty 5"/>
          <p:cNvSpPr>
            <a:spLocks noGrp="1"/>
          </p:cNvSpPr>
          <p:nvPr>
            <p:ph type="ftr" sz="quarter" idx="11"/>
          </p:nvPr>
        </p:nvSpPr>
        <p:spPr/>
        <p:txBody>
          <a:bodyPr/>
          <a:lstStyle>
            <a:lvl1pPr>
              <a:defRPr/>
            </a:lvl1pPr>
          </a:lstStyle>
          <a:p>
            <a:endParaRPr lang="en-AU" altLang="sk-SK"/>
          </a:p>
        </p:txBody>
      </p:sp>
      <p:sp>
        <p:nvSpPr>
          <p:cNvPr id="7" name="Zástupný symbol čísla snímky 6"/>
          <p:cNvSpPr>
            <a:spLocks noGrp="1"/>
          </p:cNvSpPr>
          <p:nvPr>
            <p:ph type="sldNum" sz="quarter" idx="12"/>
          </p:nvPr>
        </p:nvSpPr>
        <p:spPr/>
        <p:txBody>
          <a:bodyPr/>
          <a:lstStyle>
            <a:lvl1pPr>
              <a:defRPr/>
            </a:lvl1pPr>
          </a:lstStyle>
          <a:p>
            <a:fld id="{D21754C2-25E1-4987-8BB2-6DB96BA946A3}" type="slidenum">
              <a:rPr lang="en-AU" altLang="sk-SK"/>
              <a:pPr/>
              <a:t>‹#›</a:t>
            </a:fld>
            <a:endParaRPr lang="en-AU" altLang="sk-SK"/>
          </a:p>
        </p:txBody>
      </p:sp>
    </p:spTree>
    <p:extLst>
      <p:ext uri="{BB962C8B-B14F-4D97-AF65-F5344CB8AC3E}">
        <p14:creationId xmlns:p14="http://schemas.microsoft.com/office/powerpoint/2010/main" val="2564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vmlDrawing" Target="../drawings/vmlDrawing1.v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8">
                <a:gamma/>
                <a:shade val="36471"/>
                <a:invGamma/>
              </a:srgbClr>
            </a:gs>
            <a:gs pos="50000">
              <a:srgbClr val="0000C8"/>
            </a:gs>
            <a:gs pos="100000">
              <a:srgbClr val="0000C8">
                <a:gamma/>
                <a:shade val="36471"/>
                <a:invGamma/>
              </a:srgbClr>
            </a:gs>
          </a:gsLst>
          <a:lin ang="5400000" scaled="1"/>
        </a:gradFill>
        <a:effectLst/>
      </p:bgPr>
    </p:bg>
    <p:spTree>
      <p:nvGrpSpPr>
        <p:cNvPr id="1" name=""/>
        <p:cNvGrpSpPr/>
        <p:nvPr/>
      </p:nvGrpSpPr>
      <p:grpSpPr>
        <a:xfrm>
          <a:off x="0" y="0"/>
          <a:ext cx="0" cy="0"/>
          <a:chOff x="0" y="0"/>
          <a:chExt cx="0" cy="0"/>
        </a:xfrm>
      </p:grpSpPr>
      <p:sp>
        <p:nvSpPr>
          <p:cNvPr id="274434" name="Rectangle 2"/>
          <p:cNvSpPr>
            <a:spLocks noGrp="1" noChangeArrowheads="1"/>
          </p:cNvSpPr>
          <p:nvPr>
            <p:ph type="dt" sz="half" idx="2"/>
          </p:nvPr>
        </p:nvSpPr>
        <p:spPr bwMode="auto">
          <a:xfrm>
            <a:off x="2209800" y="6400800"/>
            <a:ext cx="2062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defTabSz="762000" eaLnBrk="0" hangingPunct="0">
              <a:spcBef>
                <a:spcPct val="0"/>
              </a:spcBef>
              <a:buClrTx/>
              <a:buSzTx/>
              <a:buFontTx/>
              <a:buNone/>
              <a:defRPr sz="1400">
                <a:effectLst/>
              </a:defRPr>
            </a:lvl1pPr>
          </a:lstStyle>
          <a:p>
            <a:endParaRPr lang="en-AU" altLang="sk-SK"/>
          </a:p>
        </p:txBody>
      </p:sp>
      <p:sp>
        <p:nvSpPr>
          <p:cNvPr id="274435" name="Rectangle 3"/>
          <p:cNvSpPr>
            <a:spLocks noGrp="1" noChangeArrowheads="1"/>
          </p:cNvSpPr>
          <p:nvPr>
            <p:ph type="ftr" sz="quarter" idx="3"/>
          </p:nvPr>
        </p:nvSpPr>
        <p:spPr bwMode="auto">
          <a:xfrm>
            <a:off x="4267200" y="64008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defTabSz="762000" eaLnBrk="0" hangingPunct="0">
              <a:spcBef>
                <a:spcPct val="0"/>
              </a:spcBef>
              <a:buClrTx/>
              <a:buSzTx/>
              <a:buFontTx/>
              <a:buNone/>
              <a:defRPr sz="1400">
                <a:effectLst/>
              </a:defRPr>
            </a:lvl1pPr>
          </a:lstStyle>
          <a:p>
            <a:endParaRPr lang="en-AU" altLang="sk-SK"/>
          </a:p>
        </p:txBody>
      </p:sp>
      <p:sp>
        <p:nvSpPr>
          <p:cNvPr id="274436" name="Rectangle 4"/>
          <p:cNvSpPr>
            <a:spLocks noGrp="1" noChangeArrowheads="1"/>
          </p:cNvSpPr>
          <p:nvPr>
            <p:ph type="sldNum" sz="quarter" idx="4"/>
          </p:nvPr>
        </p:nvSpPr>
        <p:spPr bwMode="auto">
          <a:xfrm>
            <a:off x="1219200" y="6400800"/>
            <a:ext cx="385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defTabSz="762000" eaLnBrk="0" hangingPunct="0">
              <a:spcBef>
                <a:spcPct val="0"/>
              </a:spcBef>
              <a:buClrTx/>
              <a:buSzTx/>
              <a:buFontTx/>
              <a:buNone/>
              <a:defRPr sz="1600">
                <a:effectLst/>
              </a:defRPr>
            </a:lvl1pPr>
          </a:lstStyle>
          <a:p>
            <a:fld id="{E1F6BFEB-39E2-4029-9B49-EE18CFA946ED}" type="slidenum">
              <a:rPr lang="en-AU" altLang="sk-SK"/>
              <a:pPr/>
              <a:t>‹#›</a:t>
            </a:fld>
            <a:endParaRPr lang="en-AU" altLang="sk-SK"/>
          </a:p>
        </p:txBody>
      </p:sp>
      <p:sp>
        <p:nvSpPr>
          <p:cNvPr id="274437" name="Rectangle 5"/>
          <p:cNvSpPr>
            <a:spLocks noGrp="1" noChangeArrowheads="1"/>
          </p:cNvSpPr>
          <p:nvPr>
            <p:ph type="body" idx="1"/>
          </p:nvPr>
        </p:nvSpPr>
        <p:spPr bwMode="auto">
          <a:xfrm>
            <a:off x="1219200" y="990600"/>
            <a:ext cx="8683625"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AU" altLang="sk-SK" smtClean="0"/>
              <a:t>Click to edit Master text styles</a:t>
            </a:r>
          </a:p>
          <a:p>
            <a:pPr lvl="1"/>
            <a:r>
              <a:rPr lang="en-AU" altLang="sk-SK" smtClean="0"/>
              <a:t>Second Level</a:t>
            </a:r>
          </a:p>
          <a:p>
            <a:pPr lvl="2"/>
            <a:r>
              <a:rPr lang="en-AU" altLang="sk-SK" smtClean="0"/>
              <a:t>Third Level</a:t>
            </a:r>
          </a:p>
          <a:p>
            <a:pPr lvl="3"/>
            <a:r>
              <a:rPr lang="en-AU" altLang="sk-SK" smtClean="0"/>
              <a:t>Fourth Level</a:t>
            </a:r>
          </a:p>
          <a:p>
            <a:pPr lvl="4"/>
            <a:r>
              <a:rPr lang="en-AU" altLang="sk-SK" smtClean="0"/>
              <a:t>Fifth Level</a:t>
            </a:r>
          </a:p>
        </p:txBody>
      </p:sp>
      <p:sp>
        <p:nvSpPr>
          <p:cNvPr id="274438" name="Rectangle 6"/>
          <p:cNvSpPr>
            <a:spLocks noGrp="1" noChangeArrowheads="1"/>
          </p:cNvSpPr>
          <p:nvPr>
            <p:ph type="title"/>
          </p:nvPr>
        </p:nvSpPr>
        <p:spPr bwMode="auto">
          <a:xfrm>
            <a:off x="1219200" y="0"/>
            <a:ext cx="8683625" cy="914400"/>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AU" altLang="sk-SK" smtClean="0"/>
              <a:t>Click to edit Master title style</a:t>
            </a:r>
          </a:p>
        </p:txBody>
      </p:sp>
      <p:graphicFrame>
        <p:nvGraphicFramePr>
          <p:cNvPr id="274439" name="Object 7"/>
          <p:cNvGraphicFramePr>
            <a:graphicFrameLocks/>
          </p:cNvGraphicFramePr>
          <p:nvPr/>
        </p:nvGraphicFramePr>
        <p:xfrm>
          <a:off x="7553325" y="6286500"/>
          <a:ext cx="2349500" cy="571500"/>
        </p:xfrm>
        <a:graphic>
          <a:graphicData uri="http://schemas.openxmlformats.org/presentationml/2006/ole">
            <mc:AlternateContent xmlns:mc="http://schemas.openxmlformats.org/markup-compatibility/2006">
              <mc:Choice xmlns:v="urn:schemas-microsoft-com:vml" Requires="v">
                <p:oleObj spid="_x0000_s274494" r:id="rId17" imgW="2349360" imgH="571320" progId="CorelDraw.Graphic.7">
                  <p:embed/>
                </p:oleObj>
              </mc:Choice>
              <mc:Fallback>
                <p:oleObj r:id="rId17" imgW="2349360" imgH="571320" progId="CorelDraw.Graphic.7">
                  <p:embed/>
                  <p:pic>
                    <p:nvPicPr>
                      <p:cNvPr id="0" name="Object 7"/>
                      <p:cNvPicPr>
                        <a:picLocks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553325" y="6286500"/>
                        <a:ext cx="2349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4440" name="Rectangle 8"/>
          <p:cNvSpPr>
            <a:spLocks noChangeArrowheads="1"/>
          </p:cNvSpPr>
          <p:nvPr/>
        </p:nvSpPr>
        <p:spPr bwMode="auto">
          <a:xfrm>
            <a:off x="2438400" y="65532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41" name="Rectangle 9"/>
          <p:cNvSpPr>
            <a:spLocks noChangeArrowheads="1"/>
          </p:cNvSpPr>
          <p:nvPr/>
        </p:nvSpPr>
        <p:spPr bwMode="auto">
          <a:xfrm>
            <a:off x="4572000" y="65532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nvGrpSpPr>
          <p:cNvPr id="274442" name="Group 10"/>
          <p:cNvGrpSpPr>
            <a:grpSpLocks/>
          </p:cNvGrpSpPr>
          <p:nvPr/>
        </p:nvGrpSpPr>
        <p:grpSpPr bwMode="auto">
          <a:xfrm>
            <a:off x="0" y="12700"/>
            <a:ext cx="1176338" cy="6845300"/>
            <a:chOff x="-960" y="0"/>
            <a:chExt cx="741" cy="4312"/>
          </a:xfrm>
        </p:grpSpPr>
        <p:sp>
          <p:nvSpPr>
            <p:cNvPr id="274443" name="Rectangle 11"/>
            <p:cNvSpPr>
              <a:spLocks noChangeArrowheads="1"/>
            </p:cNvSpPr>
            <p:nvPr/>
          </p:nvSpPr>
          <p:spPr bwMode="auto">
            <a:xfrm>
              <a:off x="-960" y="0"/>
              <a:ext cx="741" cy="4312"/>
            </a:xfrm>
            <a:prstGeom prst="rect">
              <a:avLst/>
            </a:prstGeom>
            <a:gradFill rotWithShape="0">
              <a:gsLst>
                <a:gs pos="0">
                  <a:srgbClr val="0336C5"/>
                </a:gs>
                <a:gs pos="50000">
                  <a:srgbClr val="0336C5">
                    <a:gamma/>
                    <a:shade val="20000"/>
                    <a:invGamma/>
                  </a:srgbClr>
                </a:gs>
                <a:gs pos="100000">
                  <a:srgbClr val="0336C5"/>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nvGrpSpPr>
            <p:cNvPr id="274444" name="Group 12"/>
            <p:cNvGrpSpPr>
              <a:grpSpLocks/>
            </p:cNvGrpSpPr>
            <p:nvPr/>
          </p:nvGrpSpPr>
          <p:grpSpPr bwMode="auto">
            <a:xfrm>
              <a:off x="-912" y="0"/>
              <a:ext cx="104" cy="4272"/>
              <a:chOff x="-912" y="0"/>
              <a:chExt cx="104" cy="4272"/>
            </a:xfrm>
          </p:grpSpPr>
          <p:sp>
            <p:nvSpPr>
              <p:cNvPr id="274445" name="Rectangle 13"/>
              <p:cNvSpPr>
                <a:spLocks noChangeArrowheads="1"/>
              </p:cNvSpPr>
              <p:nvPr/>
            </p:nvSpPr>
            <p:spPr bwMode="auto">
              <a:xfrm>
                <a:off x="-912" y="1002"/>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46" name="Rectangle 14"/>
              <p:cNvSpPr>
                <a:spLocks noChangeArrowheads="1"/>
              </p:cNvSpPr>
              <p:nvPr/>
            </p:nvSpPr>
            <p:spPr bwMode="auto">
              <a:xfrm>
                <a:off x="-912" y="1146"/>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47" name="Rectangle 15"/>
              <p:cNvSpPr>
                <a:spLocks noChangeArrowheads="1"/>
              </p:cNvSpPr>
              <p:nvPr/>
            </p:nvSpPr>
            <p:spPr bwMode="auto">
              <a:xfrm>
                <a:off x="-912" y="1290"/>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48" name="Rectangle 16"/>
              <p:cNvSpPr>
                <a:spLocks noChangeArrowheads="1"/>
              </p:cNvSpPr>
              <p:nvPr/>
            </p:nvSpPr>
            <p:spPr bwMode="auto">
              <a:xfrm>
                <a:off x="-912" y="1434"/>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49" name="Rectangle 17"/>
              <p:cNvSpPr>
                <a:spLocks noChangeArrowheads="1"/>
              </p:cNvSpPr>
              <p:nvPr/>
            </p:nvSpPr>
            <p:spPr bwMode="auto">
              <a:xfrm>
                <a:off x="-912" y="1578"/>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0" name="Rectangle 18"/>
              <p:cNvSpPr>
                <a:spLocks noChangeArrowheads="1"/>
              </p:cNvSpPr>
              <p:nvPr/>
            </p:nvSpPr>
            <p:spPr bwMode="auto">
              <a:xfrm>
                <a:off x="-912" y="1722"/>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1" name="Rectangle 19"/>
              <p:cNvSpPr>
                <a:spLocks noChangeArrowheads="1"/>
              </p:cNvSpPr>
              <p:nvPr/>
            </p:nvSpPr>
            <p:spPr bwMode="auto">
              <a:xfrm>
                <a:off x="-912" y="1866"/>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2" name="Rectangle 20"/>
              <p:cNvSpPr>
                <a:spLocks noChangeArrowheads="1"/>
              </p:cNvSpPr>
              <p:nvPr/>
            </p:nvSpPr>
            <p:spPr bwMode="auto">
              <a:xfrm>
                <a:off x="-912" y="2010"/>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3" name="Rectangle 21"/>
              <p:cNvSpPr>
                <a:spLocks noChangeArrowheads="1"/>
              </p:cNvSpPr>
              <p:nvPr/>
            </p:nvSpPr>
            <p:spPr bwMode="auto">
              <a:xfrm>
                <a:off x="-912" y="2154"/>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4" name="Rectangle 22"/>
              <p:cNvSpPr>
                <a:spLocks noChangeArrowheads="1"/>
              </p:cNvSpPr>
              <p:nvPr/>
            </p:nvSpPr>
            <p:spPr bwMode="auto">
              <a:xfrm>
                <a:off x="-912" y="2298"/>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5" name="Rectangle 23"/>
              <p:cNvSpPr>
                <a:spLocks noChangeArrowheads="1"/>
              </p:cNvSpPr>
              <p:nvPr/>
            </p:nvSpPr>
            <p:spPr bwMode="auto">
              <a:xfrm>
                <a:off x="-912" y="2442"/>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6" name="Rectangle 24"/>
              <p:cNvSpPr>
                <a:spLocks noChangeArrowheads="1"/>
              </p:cNvSpPr>
              <p:nvPr/>
            </p:nvSpPr>
            <p:spPr bwMode="auto">
              <a:xfrm>
                <a:off x="-912" y="2586"/>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7" name="Rectangle 25"/>
              <p:cNvSpPr>
                <a:spLocks noChangeArrowheads="1"/>
              </p:cNvSpPr>
              <p:nvPr/>
            </p:nvSpPr>
            <p:spPr bwMode="auto">
              <a:xfrm>
                <a:off x="-912" y="2730"/>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8" name="Rectangle 26"/>
              <p:cNvSpPr>
                <a:spLocks noChangeArrowheads="1"/>
              </p:cNvSpPr>
              <p:nvPr/>
            </p:nvSpPr>
            <p:spPr bwMode="auto">
              <a:xfrm>
                <a:off x="-912" y="2874"/>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59" name="Rectangle 27"/>
              <p:cNvSpPr>
                <a:spLocks noChangeArrowheads="1"/>
              </p:cNvSpPr>
              <p:nvPr/>
            </p:nvSpPr>
            <p:spPr bwMode="auto">
              <a:xfrm>
                <a:off x="-912" y="3018"/>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0" name="Rectangle 28"/>
              <p:cNvSpPr>
                <a:spLocks noChangeArrowheads="1"/>
              </p:cNvSpPr>
              <p:nvPr/>
            </p:nvSpPr>
            <p:spPr bwMode="auto">
              <a:xfrm>
                <a:off x="-912" y="3162"/>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1" name="Rectangle 29"/>
              <p:cNvSpPr>
                <a:spLocks noChangeArrowheads="1"/>
              </p:cNvSpPr>
              <p:nvPr/>
            </p:nvSpPr>
            <p:spPr bwMode="auto">
              <a:xfrm>
                <a:off x="-912" y="3306"/>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2" name="Rectangle 30"/>
              <p:cNvSpPr>
                <a:spLocks noChangeArrowheads="1"/>
              </p:cNvSpPr>
              <p:nvPr/>
            </p:nvSpPr>
            <p:spPr bwMode="auto">
              <a:xfrm>
                <a:off x="-912" y="3450"/>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3" name="Rectangle 31"/>
              <p:cNvSpPr>
                <a:spLocks noChangeArrowheads="1"/>
              </p:cNvSpPr>
              <p:nvPr/>
            </p:nvSpPr>
            <p:spPr bwMode="auto">
              <a:xfrm>
                <a:off x="-912" y="3594"/>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4" name="Rectangle 32"/>
              <p:cNvSpPr>
                <a:spLocks noChangeArrowheads="1"/>
              </p:cNvSpPr>
              <p:nvPr/>
            </p:nvSpPr>
            <p:spPr bwMode="auto">
              <a:xfrm>
                <a:off x="-912" y="3738"/>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5" name="Rectangle 33"/>
              <p:cNvSpPr>
                <a:spLocks noChangeArrowheads="1"/>
              </p:cNvSpPr>
              <p:nvPr/>
            </p:nvSpPr>
            <p:spPr bwMode="auto">
              <a:xfrm>
                <a:off x="-912" y="3882"/>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6" name="Rectangle 34"/>
              <p:cNvSpPr>
                <a:spLocks noChangeArrowheads="1"/>
              </p:cNvSpPr>
              <p:nvPr/>
            </p:nvSpPr>
            <p:spPr bwMode="auto">
              <a:xfrm>
                <a:off x="-912" y="4026"/>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7" name="Rectangle 35"/>
              <p:cNvSpPr>
                <a:spLocks noChangeArrowheads="1"/>
              </p:cNvSpPr>
              <p:nvPr/>
            </p:nvSpPr>
            <p:spPr bwMode="auto">
              <a:xfrm>
                <a:off x="-912" y="0"/>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8" name="Rectangle 36"/>
              <p:cNvSpPr>
                <a:spLocks noChangeArrowheads="1"/>
              </p:cNvSpPr>
              <p:nvPr/>
            </p:nvSpPr>
            <p:spPr bwMode="auto">
              <a:xfrm>
                <a:off x="-912" y="144"/>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69" name="Rectangle 37"/>
              <p:cNvSpPr>
                <a:spLocks noChangeArrowheads="1"/>
              </p:cNvSpPr>
              <p:nvPr/>
            </p:nvSpPr>
            <p:spPr bwMode="auto">
              <a:xfrm>
                <a:off x="-912" y="288"/>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70" name="Rectangle 38"/>
              <p:cNvSpPr>
                <a:spLocks noChangeArrowheads="1"/>
              </p:cNvSpPr>
              <p:nvPr/>
            </p:nvSpPr>
            <p:spPr bwMode="auto">
              <a:xfrm>
                <a:off x="-912" y="432"/>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71" name="Rectangle 39"/>
              <p:cNvSpPr>
                <a:spLocks noChangeArrowheads="1"/>
              </p:cNvSpPr>
              <p:nvPr/>
            </p:nvSpPr>
            <p:spPr bwMode="auto">
              <a:xfrm>
                <a:off x="-912" y="576"/>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72" name="Rectangle 40"/>
              <p:cNvSpPr>
                <a:spLocks noChangeArrowheads="1"/>
              </p:cNvSpPr>
              <p:nvPr/>
            </p:nvSpPr>
            <p:spPr bwMode="auto">
              <a:xfrm>
                <a:off x="-912" y="720"/>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73" name="Rectangle 41"/>
              <p:cNvSpPr>
                <a:spLocks noChangeArrowheads="1"/>
              </p:cNvSpPr>
              <p:nvPr/>
            </p:nvSpPr>
            <p:spPr bwMode="auto">
              <a:xfrm>
                <a:off x="-912" y="864"/>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274474" name="Rectangle 42"/>
              <p:cNvSpPr>
                <a:spLocks noChangeArrowheads="1"/>
              </p:cNvSpPr>
              <p:nvPr/>
            </p:nvSpPr>
            <p:spPr bwMode="auto">
              <a:xfrm>
                <a:off x="-912" y="4176"/>
                <a:ext cx="104" cy="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hf hdr="0" ftr="0" dt="0"/>
  <p:txStyles>
    <p:titleStyle>
      <a:lvl1pPr algn="ctr" rtl="0" fontAlgn="base">
        <a:spcBef>
          <a:spcPct val="0"/>
        </a:spcBef>
        <a:spcAft>
          <a:spcPct val="0"/>
        </a:spcAft>
        <a:defRPr sz="4400" b="1">
          <a:solidFill>
            <a:srgbClr val="FFCC00"/>
          </a:solidFill>
          <a:latin typeface="+mj-lt"/>
          <a:ea typeface="+mj-ea"/>
          <a:cs typeface="+mj-cs"/>
        </a:defRPr>
      </a:lvl1pPr>
      <a:lvl2pPr algn="ctr" rtl="0" fontAlgn="base">
        <a:spcBef>
          <a:spcPct val="0"/>
        </a:spcBef>
        <a:spcAft>
          <a:spcPct val="0"/>
        </a:spcAft>
        <a:defRPr sz="4400" b="1">
          <a:solidFill>
            <a:srgbClr val="FFCC00"/>
          </a:solidFill>
          <a:latin typeface="Times New Roman" charset="0"/>
        </a:defRPr>
      </a:lvl2pPr>
      <a:lvl3pPr algn="ctr" rtl="0" fontAlgn="base">
        <a:spcBef>
          <a:spcPct val="0"/>
        </a:spcBef>
        <a:spcAft>
          <a:spcPct val="0"/>
        </a:spcAft>
        <a:defRPr sz="4400" b="1">
          <a:solidFill>
            <a:srgbClr val="FFCC00"/>
          </a:solidFill>
          <a:latin typeface="Times New Roman" charset="0"/>
        </a:defRPr>
      </a:lvl3pPr>
      <a:lvl4pPr algn="ctr" rtl="0" fontAlgn="base">
        <a:spcBef>
          <a:spcPct val="0"/>
        </a:spcBef>
        <a:spcAft>
          <a:spcPct val="0"/>
        </a:spcAft>
        <a:defRPr sz="4400" b="1">
          <a:solidFill>
            <a:srgbClr val="FFCC00"/>
          </a:solidFill>
          <a:latin typeface="Times New Roman" charset="0"/>
        </a:defRPr>
      </a:lvl4pPr>
      <a:lvl5pPr algn="ctr" rtl="0" fontAlgn="base">
        <a:spcBef>
          <a:spcPct val="0"/>
        </a:spcBef>
        <a:spcAft>
          <a:spcPct val="0"/>
        </a:spcAft>
        <a:defRPr sz="4400" b="1">
          <a:solidFill>
            <a:srgbClr val="FFCC00"/>
          </a:solidFill>
          <a:latin typeface="Times New Roman" charset="0"/>
        </a:defRPr>
      </a:lvl5pPr>
      <a:lvl6pPr marL="457200" algn="ctr" rtl="0" fontAlgn="base">
        <a:spcBef>
          <a:spcPct val="0"/>
        </a:spcBef>
        <a:spcAft>
          <a:spcPct val="0"/>
        </a:spcAft>
        <a:defRPr sz="4400" b="1">
          <a:solidFill>
            <a:srgbClr val="FFCC00"/>
          </a:solidFill>
          <a:latin typeface="Times New Roman" charset="0"/>
        </a:defRPr>
      </a:lvl6pPr>
      <a:lvl7pPr marL="914400" algn="ctr" rtl="0" fontAlgn="base">
        <a:spcBef>
          <a:spcPct val="0"/>
        </a:spcBef>
        <a:spcAft>
          <a:spcPct val="0"/>
        </a:spcAft>
        <a:defRPr sz="4400" b="1">
          <a:solidFill>
            <a:srgbClr val="FFCC00"/>
          </a:solidFill>
          <a:latin typeface="Times New Roman" charset="0"/>
        </a:defRPr>
      </a:lvl7pPr>
      <a:lvl8pPr marL="1371600" algn="ctr" rtl="0" fontAlgn="base">
        <a:spcBef>
          <a:spcPct val="0"/>
        </a:spcBef>
        <a:spcAft>
          <a:spcPct val="0"/>
        </a:spcAft>
        <a:defRPr sz="4400" b="1">
          <a:solidFill>
            <a:srgbClr val="FFCC00"/>
          </a:solidFill>
          <a:latin typeface="Times New Roman" charset="0"/>
        </a:defRPr>
      </a:lvl8pPr>
      <a:lvl9pPr marL="1828800" algn="ctr" rtl="0" fontAlgn="base">
        <a:spcBef>
          <a:spcPct val="0"/>
        </a:spcBef>
        <a:spcAft>
          <a:spcPct val="0"/>
        </a:spcAft>
        <a:defRPr sz="4400" b="1">
          <a:solidFill>
            <a:srgbClr val="FFCC00"/>
          </a:solidFill>
          <a:latin typeface="Times New Roman" charset="0"/>
        </a:defRPr>
      </a:lvl9pPr>
    </p:titleStyle>
    <p:bodyStyle>
      <a:lvl1pPr marL="342900" indent="-342900" algn="l" rtl="0" fontAlgn="base">
        <a:spcBef>
          <a:spcPct val="20000"/>
        </a:spcBef>
        <a:spcAft>
          <a:spcPct val="0"/>
        </a:spcAft>
        <a:buClr>
          <a:schemeClr val="tx2"/>
        </a:buClr>
        <a:buSzPct val="75000"/>
        <a:buFont typeface="Monotype Sort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5000"/>
        <a:buFont typeface="Monotype Sorts" pitchFamily="2" charset="2"/>
        <a:buChar char="u"/>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62000"/>
        <a:buFont typeface="Monotype Sorts" pitchFamily="2" charset="2"/>
        <a:buChar char="F"/>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čísla snímky 5"/>
          <p:cNvSpPr>
            <a:spLocks noGrp="1"/>
          </p:cNvSpPr>
          <p:nvPr>
            <p:ph type="sldNum" sz="quarter" idx="12"/>
          </p:nvPr>
        </p:nvSpPr>
        <p:spPr/>
        <p:txBody>
          <a:bodyPr/>
          <a:lstStyle/>
          <a:p>
            <a:fld id="{71CD16DC-CC86-4F6E-B62E-891943488A7E}" type="slidenum">
              <a:rPr lang="en-AU" altLang="sk-SK"/>
              <a:pPr/>
              <a:t>1</a:t>
            </a:fld>
            <a:endParaRPr lang="en-AU" altLang="sk-SK"/>
          </a:p>
        </p:txBody>
      </p:sp>
      <p:sp>
        <p:nvSpPr>
          <p:cNvPr id="1392642" name="Rectangle 2"/>
          <p:cNvSpPr>
            <a:spLocks noGrp="1" noChangeArrowheads="1"/>
          </p:cNvSpPr>
          <p:nvPr>
            <p:ph type="title"/>
          </p:nvPr>
        </p:nvSpPr>
        <p:spPr>
          <a:xfrm>
            <a:off x="1219200" y="0"/>
            <a:ext cx="8683625" cy="685800"/>
          </a:xfrm>
        </p:spPr>
        <p:txBody>
          <a:bodyPr/>
          <a:lstStyle/>
          <a:p>
            <a:r>
              <a:rPr lang="sk-SK" altLang="sk-SK"/>
              <a:t>Blikanie a Chvenie</a:t>
            </a:r>
            <a:endParaRPr lang="en-AU" altLang="sk-SK"/>
          </a:p>
        </p:txBody>
      </p:sp>
      <p:sp>
        <p:nvSpPr>
          <p:cNvPr id="1392643" name="Rectangle 3"/>
          <p:cNvSpPr>
            <a:spLocks noGrp="1" noChangeArrowheads="1"/>
          </p:cNvSpPr>
          <p:nvPr>
            <p:ph type="body" idx="1"/>
          </p:nvPr>
        </p:nvSpPr>
        <p:spPr>
          <a:xfrm>
            <a:off x="1219200" y="533400"/>
            <a:ext cx="8683625" cy="5334000"/>
          </a:xfrm>
        </p:spPr>
        <p:txBody>
          <a:bodyPr/>
          <a:lstStyle/>
          <a:p>
            <a:r>
              <a:rPr lang="sk-SK" altLang="sk-SK"/>
              <a:t>Blikanie a chvenie označujú poruchy obrazu medzi dvoma poľami tvoriacimi obraz.</a:t>
            </a:r>
            <a:r>
              <a:rPr lang="en-US" altLang="sk-SK"/>
              <a:t> </a:t>
            </a:r>
            <a:r>
              <a:rPr lang="sk-SK" altLang="sk-SK"/>
              <a:t>Postihujú aj film aj TV.</a:t>
            </a:r>
          </a:p>
          <a:p>
            <a:r>
              <a:rPr lang="sk-SK" altLang="sk-SK"/>
              <a:t>Ak je obnovovacia rýchlosť príliš nízka zrak si nedokáže zachovať ilúziu pohybu.</a:t>
            </a:r>
            <a:endParaRPr lang="en-US" altLang="sk-SK"/>
          </a:p>
          <a:p>
            <a:r>
              <a:rPr lang="sk-SK" altLang="sk-SK"/>
              <a:t>Blikanie je spôsobené</a:t>
            </a:r>
            <a:r>
              <a:rPr lang="en-US" altLang="sk-SK"/>
              <a:t>:</a:t>
            </a:r>
          </a:p>
          <a:p>
            <a:pPr lvl="1">
              <a:buFont typeface="Wingdings" pitchFamily="2" charset="2"/>
              <a:buChar char="n"/>
            </a:pPr>
            <a:r>
              <a:rPr lang="sk-SK" altLang="sk-SK"/>
              <a:t>Pomalým obnovovaním obrazovej informácie</a:t>
            </a:r>
            <a:endParaRPr lang="en-US" altLang="sk-SK"/>
          </a:p>
          <a:p>
            <a:pPr lvl="1">
              <a:buFont typeface="Wingdings" pitchFamily="2" charset="2"/>
              <a:buChar char="n"/>
            </a:pPr>
            <a:r>
              <a:rPr lang="sk-SK" altLang="sk-SK"/>
              <a:t>Obnovovacou rýchlosťou zobrazovacieho zariadenia</a:t>
            </a:r>
          </a:p>
          <a:p>
            <a:pPr lvl="1">
              <a:buFont typeface="Wingdings" pitchFamily="2" charset="2"/>
              <a:buChar char="n"/>
            </a:pPr>
            <a:r>
              <a:rPr lang="sk-SK" altLang="sk-SK"/>
              <a:t>Dosvit luminoforu v</a:t>
            </a:r>
            <a:r>
              <a:rPr lang="en-US" altLang="sk-SK"/>
              <a:t>s</a:t>
            </a:r>
            <a:r>
              <a:rPr lang="sk-SK" altLang="sk-SK"/>
              <a:t>.</a:t>
            </a:r>
            <a:r>
              <a:rPr lang="en-US" altLang="sk-SK"/>
              <a:t> </a:t>
            </a:r>
            <a:r>
              <a:rPr lang="sk-SK" altLang="sk-SK"/>
              <a:t>pohybový efekt</a:t>
            </a:r>
          </a:p>
          <a:p>
            <a:pPr>
              <a:buFont typeface="Wingdings" pitchFamily="2" charset="2"/>
              <a:buChar char="n"/>
            </a:pPr>
            <a:r>
              <a:rPr lang="sk-SK" altLang="sk-SK"/>
              <a:t>Chvenie je spôsobované alliasingom medzi vzorkovacou rýchlosťou , zobrazovacou rýchlosťou a pohybom na scéne.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926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926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9264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139264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139264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1392643">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3926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8610" name="Rectangle 2"/>
          <p:cNvSpPr>
            <a:spLocks noGrp="1" noChangeArrowheads="1"/>
          </p:cNvSpPr>
          <p:nvPr>
            <p:ph type="title"/>
          </p:nvPr>
        </p:nvSpPr>
        <p:spPr/>
        <p:txBody>
          <a:bodyPr/>
          <a:lstStyle/>
          <a:p>
            <a:r>
              <a:rPr lang="sk-SK" altLang="sk-SK"/>
              <a:t>K</a:t>
            </a:r>
            <a:r>
              <a:rPr lang="en-AU" altLang="sk-SK"/>
              <a:t>omponent Video </a:t>
            </a:r>
          </a:p>
        </p:txBody>
      </p:sp>
      <p:sp>
        <p:nvSpPr>
          <p:cNvPr id="1348611" name="Rectangle 3"/>
          <p:cNvSpPr>
            <a:spLocks noGrp="1" noChangeArrowheads="1"/>
          </p:cNvSpPr>
          <p:nvPr>
            <p:ph type="body" idx="1"/>
          </p:nvPr>
        </p:nvSpPr>
        <p:spPr>
          <a:xfrm>
            <a:off x="630238" y="908050"/>
            <a:ext cx="8683625" cy="5334000"/>
          </a:xfrm>
        </p:spPr>
        <p:txBody>
          <a:bodyPr/>
          <a:lstStyle/>
          <a:p>
            <a:r>
              <a:rPr lang="en-US" altLang="sk-SK"/>
              <a:t>Video </a:t>
            </a:r>
            <a:r>
              <a:rPr lang="sk-SK" altLang="sk-SK"/>
              <a:t>rozložené na</a:t>
            </a:r>
            <a:r>
              <a:rPr lang="en-US" altLang="sk-SK"/>
              <a:t> </a:t>
            </a:r>
            <a:r>
              <a:rPr lang="sk-SK" altLang="sk-SK"/>
              <a:t>osobitné</a:t>
            </a:r>
            <a:r>
              <a:rPr lang="en-US" altLang="sk-SK"/>
              <a:t> Y U V </a:t>
            </a:r>
            <a:r>
              <a:rPr lang="sk-SK" altLang="sk-SK"/>
              <a:t>komponenty</a:t>
            </a:r>
            <a:endParaRPr lang="en-US" altLang="sk-SK"/>
          </a:p>
          <a:p>
            <a:pPr>
              <a:buFont typeface="Monotype Sorts" pitchFamily="2" charset="2"/>
              <a:buNone/>
            </a:pPr>
            <a:endParaRPr lang="en-US" altLang="sk-SK"/>
          </a:p>
        </p:txBody>
      </p:sp>
      <p:grpSp>
        <p:nvGrpSpPr>
          <p:cNvPr id="1348613" name="Group 5"/>
          <p:cNvGrpSpPr>
            <a:grpSpLocks/>
          </p:cNvGrpSpPr>
          <p:nvPr/>
        </p:nvGrpSpPr>
        <p:grpSpPr bwMode="auto">
          <a:xfrm>
            <a:off x="2133600" y="3352800"/>
            <a:ext cx="1828800" cy="228600"/>
            <a:chOff x="1344" y="2112"/>
            <a:chExt cx="1152" cy="144"/>
          </a:xfrm>
        </p:grpSpPr>
        <p:sp>
          <p:nvSpPr>
            <p:cNvPr id="1348614" name="Rectangle 6"/>
            <p:cNvSpPr>
              <a:spLocks noChangeArrowheads="1"/>
            </p:cNvSpPr>
            <p:nvPr/>
          </p:nvSpPr>
          <p:spPr bwMode="auto">
            <a:xfrm>
              <a:off x="1344" y="2112"/>
              <a:ext cx="144" cy="144"/>
            </a:xfrm>
            <a:prstGeom prst="rect">
              <a:avLst/>
            </a:prstGeom>
            <a:solidFill>
              <a:schemeClr val="tx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15" name="Rectangle 7"/>
            <p:cNvSpPr>
              <a:spLocks noChangeArrowheads="1"/>
            </p:cNvSpPr>
            <p:nvPr/>
          </p:nvSpPr>
          <p:spPr bwMode="auto">
            <a:xfrm>
              <a:off x="1488" y="2112"/>
              <a:ext cx="144" cy="144"/>
            </a:xfrm>
            <a:prstGeom prst="rect">
              <a:avLst/>
            </a:prstGeom>
            <a:solidFill>
              <a:schemeClr val="tx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16" name="Rectangle 8"/>
            <p:cNvSpPr>
              <a:spLocks noChangeArrowheads="1"/>
            </p:cNvSpPr>
            <p:nvPr/>
          </p:nvSpPr>
          <p:spPr bwMode="auto">
            <a:xfrm>
              <a:off x="1632" y="2112"/>
              <a:ext cx="144" cy="144"/>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17" name="Rectangle 9"/>
            <p:cNvSpPr>
              <a:spLocks noChangeArrowheads="1"/>
            </p:cNvSpPr>
            <p:nvPr/>
          </p:nvSpPr>
          <p:spPr bwMode="auto">
            <a:xfrm>
              <a:off x="1776" y="2112"/>
              <a:ext cx="144" cy="144"/>
            </a:xfrm>
            <a:prstGeom prst="rect">
              <a:avLst/>
            </a:prstGeom>
            <a:solidFill>
              <a:srgbClr val="33CC33"/>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18" name="Rectangle 10"/>
            <p:cNvSpPr>
              <a:spLocks noChangeArrowheads="1"/>
            </p:cNvSpPr>
            <p:nvPr/>
          </p:nvSpPr>
          <p:spPr bwMode="auto">
            <a:xfrm>
              <a:off x="1920" y="2112"/>
              <a:ext cx="144" cy="144"/>
            </a:xfrm>
            <a:prstGeom prst="rect">
              <a:avLst/>
            </a:prstGeom>
            <a:solidFill>
              <a:srgbClr val="800080"/>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19" name="Rectangle 11"/>
            <p:cNvSpPr>
              <a:spLocks noChangeArrowheads="1"/>
            </p:cNvSpPr>
            <p:nvPr/>
          </p:nvSpPr>
          <p:spPr bwMode="auto">
            <a:xfrm>
              <a:off x="2352" y="2112"/>
              <a:ext cx="144" cy="144"/>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20" name="Rectangle 12"/>
            <p:cNvSpPr>
              <a:spLocks noChangeArrowheads="1"/>
            </p:cNvSpPr>
            <p:nvPr/>
          </p:nvSpPr>
          <p:spPr bwMode="auto">
            <a:xfrm>
              <a:off x="2064" y="2112"/>
              <a:ext cx="144" cy="144"/>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21" name="Rectangle 13"/>
            <p:cNvSpPr>
              <a:spLocks noChangeArrowheads="1"/>
            </p:cNvSpPr>
            <p:nvPr/>
          </p:nvSpPr>
          <p:spPr bwMode="auto">
            <a:xfrm>
              <a:off x="2208" y="2112"/>
              <a:ext cx="144" cy="144"/>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nvGrpSpPr>
          <p:cNvPr id="1348622" name="Group 14"/>
          <p:cNvGrpSpPr>
            <a:grpSpLocks/>
          </p:cNvGrpSpPr>
          <p:nvPr/>
        </p:nvGrpSpPr>
        <p:grpSpPr bwMode="auto">
          <a:xfrm>
            <a:off x="4876800" y="3352800"/>
            <a:ext cx="1828800" cy="228600"/>
            <a:chOff x="1344" y="2112"/>
            <a:chExt cx="1152" cy="144"/>
          </a:xfrm>
        </p:grpSpPr>
        <p:sp>
          <p:nvSpPr>
            <p:cNvPr id="1348623" name="Rectangle 15"/>
            <p:cNvSpPr>
              <a:spLocks noChangeArrowheads="1"/>
            </p:cNvSpPr>
            <p:nvPr/>
          </p:nvSpPr>
          <p:spPr bwMode="auto">
            <a:xfrm>
              <a:off x="1344" y="2112"/>
              <a:ext cx="144" cy="144"/>
            </a:xfrm>
            <a:prstGeom prst="rect">
              <a:avLst/>
            </a:prstGeom>
            <a:solidFill>
              <a:schemeClr val="tx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24" name="Rectangle 16"/>
            <p:cNvSpPr>
              <a:spLocks noChangeArrowheads="1"/>
            </p:cNvSpPr>
            <p:nvPr/>
          </p:nvSpPr>
          <p:spPr bwMode="auto">
            <a:xfrm>
              <a:off x="1488" y="2112"/>
              <a:ext cx="144" cy="144"/>
            </a:xfrm>
            <a:prstGeom prst="rect">
              <a:avLst/>
            </a:prstGeom>
            <a:solidFill>
              <a:schemeClr val="tx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25" name="Rectangle 17"/>
            <p:cNvSpPr>
              <a:spLocks noChangeArrowheads="1"/>
            </p:cNvSpPr>
            <p:nvPr/>
          </p:nvSpPr>
          <p:spPr bwMode="auto">
            <a:xfrm>
              <a:off x="1632" y="2112"/>
              <a:ext cx="144" cy="144"/>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26" name="Rectangle 18"/>
            <p:cNvSpPr>
              <a:spLocks noChangeArrowheads="1"/>
            </p:cNvSpPr>
            <p:nvPr/>
          </p:nvSpPr>
          <p:spPr bwMode="auto">
            <a:xfrm>
              <a:off x="1776" y="2112"/>
              <a:ext cx="144" cy="144"/>
            </a:xfrm>
            <a:prstGeom prst="rect">
              <a:avLst/>
            </a:prstGeom>
            <a:solidFill>
              <a:srgbClr val="33CC33"/>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27" name="Rectangle 19"/>
            <p:cNvSpPr>
              <a:spLocks noChangeArrowheads="1"/>
            </p:cNvSpPr>
            <p:nvPr/>
          </p:nvSpPr>
          <p:spPr bwMode="auto">
            <a:xfrm>
              <a:off x="1920" y="2112"/>
              <a:ext cx="144" cy="144"/>
            </a:xfrm>
            <a:prstGeom prst="rect">
              <a:avLst/>
            </a:prstGeom>
            <a:solidFill>
              <a:srgbClr val="800080"/>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28" name="Rectangle 20"/>
            <p:cNvSpPr>
              <a:spLocks noChangeArrowheads="1"/>
            </p:cNvSpPr>
            <p:nvPr/>
          </p:nvSpPr>
          <p:spPr bwMode="auto">
            <a:xfrm>
              <a:off x="2352" y="2112"/>
              <a:ext cx="144" cy="144"/>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29" name="Rectangle 21"/>
            <p:cNvSpPr>
              <a:spLocks noChangeArrowheads="1"/>
            </p:cNvSpPr>
            <p:nvPr/>
          </p:nvSpPr>
          <p:spPr bwMode="auto">
            <a:xfrm>
              <a:off x="2064" y="2112"/>
              <a:ext cx="144" cy="144"/>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30" name="Rectangle 22"/>
            <p:cNvSpPr>
              <a:spLocks noChangeArrowheads="1"/>
            </p:cNvSpPr>
            <p:nvPr/>
          </p:nvSpPr>
          <p:spPr bwMode="auto">
            <a:xfrm>
              <a:off x="2208" y="2112"/>
              <a:ext cx="144" cy="144"/>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nvGrpSpPr>
          <p:cNvPr id="1348631" name="Group 23"/>
          <p:cNvGrpSpPr>
            <a:grpSpLocks/>
          </p:cNvGrpSpPr>
          <p:nvPr/>
        </p:nvGrpSpPr>
        <p:grpSpPr bwMode="auto">
          <a:xfrm>
            <a:off x="7620000" y="3352800"/>
            <a:ext cx="1828800" cy="228600"/>
            <a:chOff x="1344" y="2112"/>
            <a:chExt cx="1152" cy="144"/>
          </a:xfrm>
        </p:grpSpPr>
        <p:sp>
          <p:nvSpPr>
            <p:cNvPr id="1348632" name="Rectangle 24"/>
            <p:cNvSpPr>
              <a:spLocks noChangeArrowheads="1"/>
            </p:cNvSpPr>
            <p:nvPr/>
          </p:nvSpPr>
          <p:spPr bwMode="auto">
            <a:xfrm>
              <a:off x="1344" y="2112"/>
              <a:ext cx="144" cy="144"/>
            </a:xfrm>
            <a:prstGeom prst="rect">
              <a:avLst/>
            </a:prstGeom>
            <a:solidFill>
              <a:schemeClr val="tx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33" name="Rectangle 25"/>
            <p:cNvSpPr>
              <a:spLocks noChangeArrowheads="1"/>
            </p:cNvSpPr>
            <p:nvPr/>
          </p:nvSpPr>
          <p:spPr bwMode="auto">
            <a:xfrm>
              <a:off x="1488" y="2112"/>
              <a:ext cx="144" cy="144"/>
            </a:xfrm>
            <a:prstGeom prst="rect">
              <a:avLst/>
            </a:prstGeom>
            <a:solidFill>
              <a:schemeClr val="tx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34" name="Rectangle 26"/>
            <p:cNvSpPr>
              <a:spLocks noChangeArrowheads="1"/>
            </p:cNvSpPr>
            <p:nvPr/>
          </p:nvSpPr>
          <p:spPr bwMode="auto">
            <a:xfrm>
              <a:off x="1632" y="2112"/>
              <a:ext cx="144" cy="144"/>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35" name="Rectangle 27"/>
            <p:cNvSpPr>
              <a:spLocks noChangeArrowheads="1"/>
            </p:cNvSpPr>
            <p:nvPr/>
          </p:nvSpPr>
          <p:spPr bwMode="auto">
            <a:xfrm>
              <a:off x="1776" y="2112"/>
              <a:ext cx="144" cy="144"/>
            </a:xfrm>
            <a:prstGeom prst="rect">
              <a:avLst/>
            </a:prstGeom>
            <a:solidFill>
              <a:srgbClr val="33CC33"/>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36" name="Rectangle 28"/>
            <p:cNvSpPr>
              <a:spLocks noChangeArrowheads="1"/>
            </p:cNvSpPr>
            <p:nvPr/>
          </p:nvSpPr>
          <p:spPr bwMode="auto">
            <a:xfrm>
              <a:off x="1920" y="2112"/>
              <a:ext cx="144" cy="144"/>
            </a:xfrm>
            <a:prstGeom prst="rect">
              <a:avLst/>
            </a:prstGeom>
            <a:solidFill>
              <a:srgbClr val="800080"/>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37" name="Rectangle 29"/>
            <p:cNvSpPr>
              <a:spLocks noChangeArrowheads="1"/>
            </p:cNvSpPr>
            <p:nvPr/>
          </p:nvSpPr>
          <p:spPr bwMode="auto">
            <a:xfrm>
              <a:off x="2352" y="2112"/>
              <a:ext cx="144" cy="144"/>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38" name="Rectangle 30"/>
            <p:cNvSpPr>
              <a:spLocks noChangeArrowheads="1"/>
            </p:cNvSpPr>
            <p:nvPr/>
          </p:nvSpPr>
          <p:spPr bwMode="auto">
            <a:xfrm>
              <a:off x="2064" y="2112"/>
              <a:ext cx="144" cy="144"/>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39" name="Rectangle 31"/>
            <p:cNvSpPr>
              <a:spLocks noChangeArrowheads="1"/>
            </p:cNvSpPr>
            <p:nvPr/>
          </p:nvSpPr>
          <p:spPr bwMode="auto">
            <a:xfrm>
              <a:off x="2208" y="2112"/>
              <a:ext cx="144" cy="144"/>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nvGrpSpPr>
          <p:cNvPr id="1348667" name="Group 59"/>
          <p:cNvGrpSpPr>
            <a:grpSpLocks/>
          </p:cNvGrpSpPr>
          <p:nvPr/>
        </p:nvGrpSpPr>
        <p:grpSpPr bwMode="auto">
          <a:xfrm>
            <a:off x="495300" y="3505200"/>
            <a:ext cx="8420100" cy="3352800"/>
            <a:chOff x="312" y="2208"/>
            <a:chExt cx="5304" cy="2112"/>
          </a:xfrm>
        </p:grpSpPr>
        <p:sp>
          <p:nvSpPr>
            <p:cNvPr id="1348668" name="Line 60"/>
            <p:cNvSpPr>
              <a:spLocks noChangeShapeType="1"/>
            </p:cNvSpPr>
            <p:nvPr/>
          </p:nvSpPr>
          <p:spPr bwMode="auto">
            <a:xfrm>
              <a:off x="912" y="2304"/>
              <a:ext cx="4560" cy="0"/>
            </a:xfrm>
            <a:prstGeom prst="line">
              <a:avLst/>
            </a:prstGeom>
            <a:noFill/>
            <a:ln w="12700">
              <a:solidFill>
                <a:schemeClr val="accent2"/>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69" name="Line 61"/>
            <p:cNvSpPr>
              <a:spLocks noChangeShapeType="1"/>
            </p:cNvSpPr>
            <p:nvPr/>
          </p:nvSpPr>
          <p:spPr bwMode="auto">
            <a:xfrm>
              <a:off x="912" y="4224"/>
              <a:ext cx="1584" cy="0"/>
            </a:xfrm>
            <a:prstGeom prst="line">
              <a:avLst/>
            </a:prstGeom>
            <a:noFill/>
            <a:ln w="12700">
              <a:solidFill>
                <a:schemeClr val="accent2"/>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70" name="Line 62"/>
            <p:cNvSpPr>
              <a:spLocks noChangeShapeType="1"/>
            </p:cNvSpPr>
            <p:nvPr/>
          </p:nvSpPr>
          <p:spPr bwMode="auto">
            <a:xfrm>
              <a:off x="912" y="3648"/>
              <a:ext cx="4176" cy="0"/>
            </a:xfrm>
            <a:prstGeom prst="line">
              <a:avLst/>
            </a:prstGeom>
            <a:noFill/>
            <a:ln w="12700">
              <a:solidFill>
                <a:schemeClr val="accent2"/>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71" name="Line 63"/>
            <p:cNvSpPr>
              <a:spLocks noChangeShapeType="1"/>
            </p:cNvSpPr>
            <p:nvPr/>
          </p:nvSpPr>
          <p:spPr bwMode="auto">
            <a:xfrm>
              <a:off x="912" y="2976"/>
              <a:ext cx="4704" cy="0"/>
            </a:xfrm>
            <a:prstGeom prst="line">
              <a:avLst/>
            </a:prstGeom>
            <a:noFill/>
            <a:ln w="12700">
              <a:solidFill>
                <a:schemeClr val="accent2"/>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72" name="Text Box 64"/>
            <p:cNvSpPr txBox="1">
              <a:spLocks noChangeArrowheads="1"/>
            </p:cNvSpPr>
            <p:nvPr/>
          </p:nvSpPr>
          <p:spPr bwMode="auto">
            <a:xfrm>
              <a:off x="329" y="2856"/>
              <a:ext cx="5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1800" b="1">
                  <a:effectLst>
                    <a:outerShdw blurRad="38100" dist="38100" dir="2700000" algn="tl">
                      <a:srgbClr val="000000"/>
                    </a:outerShdw>
                  </a:effectLst>
                </a:rPr>
                <a:t>350 mV</a:t>
              </a:r>
            </a:p>
          </p:txBody>
        </p:sp>
        <p:sp>
          <p:nvSpPr>
            <p:cNvPr id="1348673" name="Text Box 65"/>
            <p:cNvSpPr txBox="1">
              <a:spLocks noChangeArrowheads="1"/>
            </p:cNvSpPr>
            <p:nvPr/>
          </p:nvSpPr>
          <p:spPr bwMode="auto">
            <a:xfrm>
              <a:off x="408" y="3552"/>
              <a:ext cx="4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1800" b="1">
                  <a:effectLst>
                    <a:outerShdw blurRad="38100" dist="38100" dir="2700000" algn="tl">
                      <a:srgbClr val="000000"/>
                    </a:outerShdw>
                  </a:effectLst>
                </a:rPr>
                <a:t>0 mV</a:t>
              </a:r>
            </a:p>
          </p:txBody>
        </p:sp>
        <p:sp>
          <p:nvSpPr>
            <p:cNvPr id="1348674" name="Text Box 66"/>
            <p:cNvSpPr txBox="1">
              <a:spLocks noChangeArrowheads="1"/>
            </p:cNvSpPr>
            <p:nvPr/>
          </p:nvSpPr>
          <p:spPr bwMode="auto">
            <a:xfrm>
              <a:off x="336" y="2208"/>
              <a:ext cx="5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1800" b="1">
                  <a:effectLst>
                    <a:outerShdw blurRad="38100" dist="38100" dir="2700000" algn="tl">
                      <a:srgbClr val="000000"/>
                    </a:outerShdw>
                  </a:effectLst>
                </a:rPr>
                <a:t>700 mV</a:t>
              </a:r>
            </a:p>
          </p:txBody>
        </p:sp>
        <p:sp>
          <p:nvSpPr>
            <p:cNvPr id="1348675" name="Text Box 67"/>
            <p:cNvSpPr txBox="1">
              <a:spLocks noChangeArrowheads="1"/>
            </p:cNvSpPr>
            <p:nvPr/>
          </p:nvSpPr>
          <p:spPr bwMode="auto">
            <a:xfrm>
              <a:off x="312" y="4089"/>
              <a:ext cx="6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1800" b="1">
                  <a:effectLst>
                    <a:outerShdw blurRad="38100" dist="38100" dir="2700000" algn="tl">
                      <a:srgbClr val="000000"/>
                    </a:outerShdw>
                  </a:effectLst>
                </a:rPr>
                <a:t>-300 mV</a:t>
              </a:r>
            </a:p>
          </p:txBody>
        </p:sp>
      </p:grpSp>
      <p:grpSp>
        <p:nvGrpSpPr>
          <p:cNvPr id="1348676" name="Group 68"/>
          <p:cNvGrpSpPr>
            <a:grpSpLocks/>
          </p:cNvGrpSpPr>
          <p:nvPr/>
        </p:nvGrpSpPr>
        <p:grpSpPr bwMode="auto">
          <a:xfrm>
            <a:off x="1600200" y="3657600"/>
            <a:ext cx="2667000" cy="3048000"/>
            <a:chOff x="1008" y="2304"/>
            <a:chExt cx="1680" cy="1920"/>
          </a:xfrm>
        </p:grpSpPr>
        <p:grpSp>
          <p:nvGrpSpPr>
            <p:cNvPr id="1348677" name="Group 69"/>
            <p:cNvGrpSpPr>
              <a:grpSpLocks/>
            </p:cNvGrpSpPr>
            <p:nvPr/>
          </p:nvGrpSpPr>
          <p:grpSpPr bwMode="auto">
            <a:xfrm>
              <a:off x="1008" y="2304"/>
              <a:ext cx="1680" cy="1920"/>
              <a:chOff x="2736" y="2304"/>
              <a:chExt cx="1680" cy="1920"/>
            </a:xfrm>
          </p:grpSpPr>
          <p:sp>
            <p:nvSpPr>
              <p:cNvPr id="1348678" name="Line 70"/>
              <p:cNvSpPr>
                <a:spLocks noChangeShapeType="1"/>
              </p:cNvSpPr>
              <p:nvPr/>
            </p:nvSpPr>
            <p:spPr bwMode="auto">
              <a:xfrm>
                <a:off x="3792" y="3264"/>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79" name="Line 71"/>
              <p:cNvSpPr>
                <a:spLocks noChangeShapeType="1"/>
              </p:cNvSpPr>
              <p:nvPr/>
            </p:nvSpPr>
            <p:spPr bwMode="auto">
              <a:xfrm>
                <a:off x="3072" y="2304"/>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0" name="Line 72"/>
              <p:cNvSpPr>
                <a:spLocks noChangeShapeType="1"/>
              </p:cNvSpPr>
              <p:nvPr/>
            </p:nvSpPr>
            <p:spPr bwMode="auto">
              <a:xfrm>
                <a:off x="4080" y="3648"/>
                <a:ext cx="192"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1" name="Line 73"/>
              <p:cNvSpPr>
                <a:spLocks noChangeShapeType="1"/>
              </p:cNvSpPr>
              <p:nvPr/>
            </p:nvSpPr>
            <p:spPr bwMode="auto">
              <a:xfrm>
                <a:off x="3360" y="2688"/>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2" name="Line 74"/>
              <p:cNvSpPr>
                <a:spLocks noChangeShapeType="1"/>
              </p:cNvSpPr>
              <p:nvPr/>
            </p:nvSpPr>
            <p:spPr bwMode="auto">
              <a:xfrm>
                <a:off x="3504" y="2880"/>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3" name="Line 75"/>
              <p:cNvSpPr>
                <a:spLocks noChangeShapeType="1"/>
              </p:cNvSpPr>
              <p:nvPr/>
            </p:nvSpPr>
            <p:spPr bwMode="auto">
              <a:xfrm>
                <a:off x="3216" y="2458"/>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4" name="Line 76"/>
              <p:cNvSpPr>
                <a:spLocks noChangeShapeType="1"/>
              </p:cNvSpPr>
              <p:nvPr/>
            </p:nvSpPr>
            <p:spPr bwMode="auto">
              <a:xfrm>
                <a:off x="3648" y="3072"/>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5" name="Line 77"/>
              <p:cNvSpPr>
                <a:spLocks noChangeShapeType="1"/>
              </p:cNvSpPr>
              <p:nvPr/>
            </p:nvSpPr>
            <p:spPr bwMode="auto">
              <a:xfrm flipV="1">
                <a:off x="3792" y="3072"/>
                <a:ext cx="0" cy="19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6" name="Line 78"/>
              <p:cNvSpPr>
                <a:spLocks noChangeShapeType="1"/>
              </p:cNvSpPr>
              <p:nvPr/>
            </p:nvSpPr>
            <p:spPr bwMode="auto">
              <a:xfrm flipV="1">
                <a:off x="3360" y="2458"/>
                <a:ext cx="0" cy="23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7" name="Line 79"/>
              <p:cNvSpPr>
                <a:spLocks noChangeShapeType="1"/>
              </p:cNvSpPr>
              <p:nvPr/>
            </p:nvSpPr>
            <p:spPr bwMode="auto">
              <a:xfrm flipV="1">
                <a:off x="3216" y="2304"/>
                <a:ext cx="0" cy="154"/>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8" name="Line 80"/>
              <p:cNvSpPr>
                <a:spLocks noChangeShapeType="1"/>
              </p:cNvSpPr>
              <p:nvPr/>
            </p:nvSpPr>
            <p:spPr bwMode="auto">
              <a:xfrm flipV="1">
                <a:off x="3072" y="2304"/>
                <a:ext cx="0" cy="1344"/>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89" name="Line 81"/>
              <p:cNvSpPr>
                <a:spLocks noChangeShapeType="1"/>
              </p:cNvSpPr>
              <p:nvPr/>
            </p:nvSpPr>
            <p:spPr bwMode="auto">
              <a:xfrm flipV="1">
                <a:off x="3936" y="3264"/>
                <a:ext cx="0" cy="24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0" name="Line 82"/>
              <p:cNvSpPr>
                <a:spLocks noChangeShapeType="1"/>
              </p:cNvSpPr>
              <p:nvPr/>
            </p:nvSpPr>
            <p:spPr bwMode="auto">
              <a:xfrm>
                <a:off x="3936" y="3504"/>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1" name="Line 83"/>
              <p:cNvSpPr>
                <a:spLocks noChangeShapeType="1"/>
              </p:cNvSpPr>
              <p:nvPr/>
            </p:nvSpPr>
            <p:spPr bwMode="auto">
              <a:xfrm flipV="1">
                <a:off x="3504" y="2688"/>
                <a:ext cx="0" cy="19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2" name="Line 84"/>
              <p:cNvSpPr>
                <a:spLocks noChangeShapeType="1"/>
              </p:cNvSpPr>
              <p:nvPr/>
            </p:nvSpPr>
            <p:spPr bwMode="auto">
              <a:xfrm flipV="1">
                <a:off x="3648" y="2880"/>
                <a:ext cx="0" cy="19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3" name="Line 85"/>
              <p:cNvSpPr>
                <a:spLocks noChangeShapeType="1"/>
              </p:cNvSpPr>
              <p:nvPr/>
            </p:nvSpPr>
            <p:spPr bwMode="auto">
              <a:xfrm flipV="1">
                <a:off x="4080" y="3504"/>
                <a:ext cx="0" cy="144"/>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4" name="Line 86"/>
              <p:cNvSpPr>
                <a:spLocks noChangeShapeType="1"/>
              </p:cNvSpPr>
              <p:nvPr/>
            </p:nvSpPr>
            <p:spPr bwMode="auto">
              <a:xfrm>
                <a:off x="2784" y="3648"/>
                <a:ext cx="0" cy="576"/>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5" name="Line 87"/>
              <p:cNvSpPr>
                <a:spLocks noChangeShapeType="1"/>
              </p:cNvSpPr>
              <p:nvPr/>
            </p:nvSpPr>
            <p:spPr bwMode="auto">
              <a:xfrm>
                <a:off x="2784" y="4224"/>
                <a:ext cx="96"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6" name="Line 88"/>
              <p:cNvSpPr>
                <a:spLocks noChangeShapeType="1"/>
              </p:cNvSpPr>
              <p:nvPr/>
            </p:nvSpPr>
            <p:spPr bwMode="auto">
              <a:xfrm flipV="1">
                <a:off x="2880" y="3648"/>
                <a:ext cx="0" cy="576"/>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7" name="Line 89"/>
              <p:cNvSpPr>
                <a:spLocks noChangeShapeType="1"/>
              </p:cNvSpPr>
              <p:nvPr/>
            </p:nvSpPr>
            <p:spPr bwMode="auto">
              <a:xfrm>
                <a:off x="2880" y="3648"/>
                <a:ext cx="192"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8" name="Line 90"/>
              <p:cNvSpPr>
                <a:spLocks noChangeShapeType="1"/>
              </p:cNvSpPr>
              <p:nvPr/>
            </p:nvSpPr>
            <p:spPr bwMode="auto">
              <a:xfrm flipH="1">
                <a:off x="2736" y="3648"/>
                <a:ext cx="48"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699" name="Line 91"/>
              <p:cNvSpPr>
                <a:spLocks noChangeShapeType="1"/>
              </p:cNvSpPr>
              <p:nvPr/>
            </p:nvSpPr>
            <p:spPr bwMode="auto">
              <a:xfrm>
                <a:off x="4272" y="3648"/>
                <a:ext cx="0" cy="576"/>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00" name="Line 92"/>
              <p:cNvSpPr>
                <a:spLocks noChangeShapeType="1"/>
              </p:cNvSpPr>
              <p:nvPr/>
            </p:nvSpPr>
            <p:spPr bwMode="auto">
              <a:xfrm>
                <a:off x="4272" y="4224"/>
                <a:ext cx="96"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01" name="Line 93"/>
              <p:cNvSpPr>
                <a:spLocks noChangeShapeType="1"/>
              </p:cNvSpPr>
              <p:nvPr/>
            </p:nvSpPr>
            <p:spPr bwMode="auto">
              <a:xfrm flipV="1">
                <a:off x="4368" y="3648"/>
                <a:ext cx="0" cy="576"/>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02" name="Line 94"/>
              <p:cNvSpPr>
                <a:spLocks noChangeShapeType="1"/>
              </p:cNvSpPr>
              <p:nvPr/>
            </p:nvSpPr>
            <p:spPr bwMode="auto">
              <a:xfrm flipH="1">
                <a:off x="4368" y="3648"/>
                <a:ext cx="48"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sp>
          <p:nvSpPr>
            <p:cNvPr id="1348703" name="Text Box 95"/>
            <p:cNvSpPr txBox="1">
              <a:spLocks noChangeArrowheads="1"/>
            </p:cNvSpPr>
            <p:nvPr/>
          </p:nvSpPr>
          <p:spPr bwMode="auto">
            <a:xfrm>
              <a:off x="1680" y="2352"/>
              <a:ext cx="30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3200" b="1">
                  <a:effectLst>
                    <a:outerShdw blurRad="38100" dist="38100" dir="2700000" algn="tl">
                      <a:srgbClr val="000000"/>
                    </a:outerShdw>
                  </a:effectLst>
                </a:rPr>
                <a:t>Y</a:t>
              </a:r>
            </a:p>
          </p:txBody>
        </p:sp>
      </p:grpSp>
      <p:grpSp>
        <p:nvGrpSpPr>
          <p:cNvPr id="1348704" name="Group 96"/>
          <p:cNvGrpSpPr>
            <a:grpSpLocks/>
          </p:cNvGrpSpPr>
          <p:nvPr/>
        </p:nvGrpSpPr>
        <p:grpSpPr bwMode="auto">
          <a:xfrm>
            <a:off x="7086600" y="3657600"/>
            <a:ext cx="2667000" cy="2133600"/>
            <a:chOff x="4464" y="2304"/>
            <a:chExt cx="1680" cy="1344"/>
          </a:xfrm>
        </p:grpSpPr>
        <p:grpSp>
          <p:nvGrpSpPr>
            <p:cNvPr id="1348705" name="Group 97"/>
            <p:cNvGrpSpPr>
              <a:grpSpLocks/>
            </p:cNvGrpSpPr>
            <p:nvPr/>
          </p:nvGrpSpPr>
          <p:grpSpPr bwMode="auto">
            <a:xfrm>
              <a:off x="4464" y="2304"/>
              <a:ext cx="1680" cy="1344"/>
              <a:chOff x="4464" y="2304"/>
              <a:chExt cx="1680" cy="1344"/>
            </a:xfrm>
          </p:grpSpPr>
          <p:sp>
            <p:nvSpPr>
              <p:cNvPr id="1348706" name="Line 98"/>
              <p:cNvSpPr>
                <a:spLocks noChangeShapeType="1"/>
              </p:cNvSpPr>
              <p:nvPr/>
            </p:nvSpPr>
            <p:spPr bwMode="auto">
              <a:xfrm>
                <a:off x="5520" y="2304"/>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07" name="Line 99"/>
              <p:cNvSpPr>
                <a:spLocks noChangeShapeType="1"/>
              </p:cNvSpPr>
              <p:nvPr/>
            </p:nvSpPr>
            <p:spPr bwMode="auto">
              <a:xfrm>
                <a:off x="5808" y="2976"/>
                <a:ext cx="336"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08" name="Line 100"/>
              <p:cNvSpPr>
                <a:spLocks noChangeShapeType="1"/>
              </p:cNvSpPr>
              <p:nvPr/>
            </p:nvSpPr>
            <p:spPr bwMode="auto">
              <a:xfrm>
                <a:off x="5088" y="3648"/>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09" name="Line 101"/>
              <p:cNvSpPr>
                <a:spLocks noChangeShapeType="1"/>
              </p:cNvSpPr>
              <p:nvPr/>
            </p:nvSpPr>
            <p:spPr bwMode="auto">
              <a:xfrm>
                <a:off x="5232" y="3552"/>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0" name="Line 102"/>
              <p:cNvSpPr>
                <a:spLocks noChangeShapeType="1"/>
              </p:cNvSpPr>
              <p:nvPr/>
            </p:nvSpPr>
            <p:spPr bwMode="auto">
              <a:xfrm>
                <a:off x="4944" y="2928"/>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1" name="Line 103"/>
              <p:cNvSpPr>
                <a:spLocks noChangeShapeType="1"/>
              </p:cNvSpPr>
              <p:nvPr/>
            </p:nvSpPr>
            <p:spPr bwMode="auto">
              <a:xfrm>
                <a:off x="5376" y="2400"/>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2" name="Line 104"/>
              <p:cNvSpPr>
                <a:spLocks noChangeShapeType="1"/>
              </p:cNvSpPr>
              <p:nvPr/>
            </p:nvSpPr>
            <p:spPr bwMode="auto">
              <a:xfrm flipV="1">
                <a:off x="5520" y="2304"/>
                <a:ext cx="0" cy="96"/>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3" name="Line 105"/>
              <p:cNvSpPr>
                <a:spLocks noChangeShapeType="1"/>
              </p:cNvSpPr>
              <p:nvPr/>
            </p:nvSpPr>
            <p:spPr bwMode="auto">
              <a:xfrm flipV="1">
                <a:off x="5088" y="2928"/>
                <a:ext cx="0" cy="72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4" name="Line 106"/>
              <p:cNvSpPr>
                <a:spLocks noChangeShapeType="1"/>
              </p:cNvSpPr>
              <p:nvPr/>
            </p:nvSpPr>
            <p:spPr bwMode="auto">
              <a:xfrm>
                <a:off x="4944" y="2928"/>
                <a:ext cx="0" cy="48"/>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5" name="Line 107"/>
              <p:cNvSpPr>
                <a:spLocks noChangeShapeType="1"/>
              </p:cNvSpPr>
              <p:nvPr/>
            </p:nvSpPr>
            <p:spPr bwMode="auto">
              <a:xfrm>
                <a:off x="5808" y="2976"/>
                <a:ext cx="0" cy="48"/>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6" name="Line 108"/>
              <p:cNvSpPr>
                <a:spLocks noChangeShapeType="1"/>
              </p:cNvSpPr>
              <p:nvPr/>
            </p:nvSpPr>
            <p:spPr bwMode="auto">
              <a:xfrm>
                <a:off x="5664" y="3024"/>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7" name="Line 109"/>
              <p:cNvSpPr>
                <a:spLocks noChangeShapeType="1"/>
              </p:cNvSpPr>
              <p:nvPr/>
            </p:nvSpPr>
            <p:spPr bwMode="auto">
              <a:xfrm flipV="1">
                <a:off x="5232" y="3552"/>
                <a:ext cx="0" cy="96"/>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8" name="Line 110"/>
              <p:cNvSpPr>
                <a:spLocks noChangeShapeType="1"/>
              </p:cNvSpPr>
              <p:nvPr/>
            </p:nvSpPr>
            <p:spPr bwMode="auto">
              <a:xfrm flipV="1">
                <a:off x="5376" y="2400"/>
                <a:ext cx="0" cy="115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19" name="Line 111"/>
              <p:cNvSpPr>
                <a:spLocks noChangeShapeType="1"/>
              </p:cNvSpPr>
              <p:nvPr/>
            </p:nvSpPr>
            <p:spPr bwMode="auto">
              <a:xfrm flipV="1">
                <a:off x="5664" y="2304"/>
                <a:ext cx="0" cy="72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20" name="Line 112"/>
              <p:cNvSpPr>
                <a:spLocks noChangeShapeType="1"/>
              </p:cNvSpPr>
              <p:nvPr/>
            </p:nvSpPr>
            <p:spPr bwMode="auto">
              <a:xfrm>
                <a:off x="4464" y="2976"/>
                <a:ext cx="48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sp>
          <p:nvSpPr>
            <p:cNvPr id="1348721" name="Text Box 113"/>
            <p:cNvSpPr txBox="1">
              <a:spLocks noChangeArrowheads="1"/>
            </p:cNvSpPr>
            <p:nvPr/>
          </p:nvSpPr>
          <p:spPr bwMode="auto">
            <a:xfrm>
              <a:off x="5040" y="2352"/>
              <a:ext cx="30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3200" b="1">
                  <a:effectLst>
                    <a:outerShdw blurRad="38100" dist="38100" dir="2700000" algn="tl">
                      <a:srgbClr val="000000"/>
                    </a:outerShdw>
                  </a:effectLst>
                </a:rPr>
                <a:t>V</a:t>
              </a:r>
            </a:p>
          </p:txBody>
        </p:sp>
      </p:grpSp>
      <p:grpSp>
        <p:nvGrpSpPr>
          <p:cNvPr id="1348722" name="Group 114"/>
          <p:cNvGrpSpPr>
            <a:grpSpLocks/>
          </p:cNvGrpSpPr>
          <p:nvPr/>
        </p:nvGrpSpPr>
        <p:grpSpPr bwMode="auto">
          <a:xfrm>
            <a:off x="4343400" y="3657600"/>
            <a:ext cx="2667000" cy="2133600"/>
            <a:chOff x="2736" y="2304"/>
            <a:chExt cx="1680" cy="1344"/>
          </a:xfrm>
        </p:grpSpPr>
        <p:grpSp>
          <p:nvGrpSpPr>
            <p:cNvPr id="1348723" name="Group 115"/>
            <p:cNvGrpSpPr>
              <a:grpSpLocks/>
            </p:cNvGrpSpPr>
            <p:nvPr/>
          </p:nvGrpSpPr>
          <p:grpSpPr bwMode="auto">
            <a:xfrm>
              <a:off x="2736" y="2304"/>
              <a:ext cx="1680" cy="1344"/>
              <a:chOff x="2736" y="2304"/>
              <a:chExt cx="1680" cy="1344"/>
            </a:xfrm>
          </p:grpSpPr>
          <p:sp>
            <p:nvSpPr>
              <p:cNvPr id="1348724" name="Line 116"/>
              <p:cNvSpPr>
                <a:spLocks noChangeShapeType="1"/>
              </p:cNvSpPr>
              <p:nvPr/>
            </p:nvSpPr>
            <p:spPr bwMode="auto">
              <a:xfrm>
                <a:off x="3792" y="2736"/>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25" name="Line 117"/>
              <p:cNvSpPr>
                <a:spLocks noChangeShapeType="1"/>
              </p:cNvSpPr>
              <p:nvPr/>
            </p:nvSpPr>
            <p:spPr bwMode="auto">
              <a:xfrm>
                <a:off x="4080" y="2976"/>
                <a:ext cx="336"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26" name="Line 118"/>
              <p:cNvSpPr>
                <a:spLocks noChangeShapeType="1"/>
              </p:cNvSpPr>
              <p:nvPr/>
            </p:nvSpPr>
            <p:spPr bwMode="auto">
              <a:xfrm>
                <a:off x="3360" y="3216"/>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27" name="Line 119"/>
              <p:cNvSpPr>
                <a:spLocks noChangeShapeType="1"/>
              </p:cNvSpPr>
              <p:nvPr/>
            </p:nvSpPr>
            <p:spPr bwMode="auto">
              <a:xfrm>
                <a:off x="3504" y="3408"/>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28" name="Line 120"/>
              <p:cNvSpPr>
                <a:spLocks noChangeShapeType="1"/>
              </p:cNvSpPr>
              <p:nvPr/>
            </p:nvSpPr>
            <p:spPr bwMode="auto">
              <a:xfrm>
                <a:off x="3216" y="3648"/>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29" name="Line 121"/>
              <p:cNvSpPr>
                <a:spLocks noChangeShapeType="1"/>
              </p:cNvSpPr>
              <p:nvPr/>
            </p:nvSpPr>
            <p:spPr bwMode="auto">
              <a:xfrm>
                <a:off x="3648" y="2544"/>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0" name="Line 122"/>
              <p:cNvSpPr>
                <a:spLocks noChangeShapeType="1"/>
              </p:cNvSpPr>
              <p:nvPr/>
            </p:nvSpPr>
            <p:spPr bwMode="auto">
              <a:xfrm flipV="1">
                <a:off x="3792" y="2544"/>
                <a:ext cx="0" cy="19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1" name="Line 123"/>
              <p:cNvSpPr>
                <a:spLocks noChangeShapeType="1"/>
              </p:cNvSpPr>
              <p:nvPr/>
            </p:nvSpPr>
            <p:spPr bwMode="auto">
              <a:xfrm flipV="1">
                <a:off x="3360" y="3216"/>
                <a:ext cx="0" cy="43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2" name="Line 124"/>
              <p:cNvSpPr>
                <a:spLocks noChangeShapeType="1"/>
              </p:cNvSpPr>
              <p:nvPr/>
            </p:nvSpPr>
            <p:spPr bwMode="auto">
              <a:xfrm flipV="1">
                <a:off x="3216" y="2976"/>
                <a:ext cx="0" cy="67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3" name="Line 125"/>
              <p:cNvSpPr>
                <a:spLocks noChangeShapeType="1"/>
              </p:cNvSpPr>
              <p:nvPr/>
            </p:nvSpPr>
            <p:spPr bwMode="auto">
              <a:xfrm flipV="1">
                <a:off x="4080" y="2304"/>
                <a:ext cx="0" cy="67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4" name="Line 126"/>
              <p:cNvSpPr>
                <a:spLocks noChangeShapeType="1"/>
              </p:cNvSpPr>
              <p:nvPr/>
            </p:nvSpPr>
            <p:spPr bwMode="auto">
              <a:xfrm>
                <a:off x="3936" y="2304"/>
                <a:ext cx="144"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5" name="Line 127"/>
              <p:cNvSpPr>
                <a:spLocks noChangeShapeType="1"/>
              </p:cNvSpPr>
              <p:nvPr/>
            </p:nvSpPr>
            <p:spPr bwMode="auto">
              <a:xfrm flipV="1">
                <a:off x="3504" y="3216"/>
                <a:ext cx="0" cy="19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6" name="Line 128"/>
              <p:cNvSpPr>
                <a:spLocks noChangeShapeType="1"/>
              </p:cNvSpPr>
              <p:nvPr/>
            </p:nvSpPr>
            <p:spPr bwMode="auto">
              <a:xfrm flipV="1">
                <a:off x="3648" y="2544"/>
                <a:ext cx="0" cy="864"/>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7" name="Line 129"/>
              <p:cNvSpPr>
                <a:spLocks noChangeShapeType="1"/>
              </p:cNvSpPr>
              <p:nvPr/>
            </p:nvSpPr>
            <p:spPr bwMode="auto">
              <a:xfrm flipV="1">
                <a:off x="3936" y="2304"/>
                <a:ext cx="0" cy="432"/>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8738" name="Line 130"/>
              <p:cNvSpPr>
                <a:spLocks noChangeShapeType="1"/>
              </p:cNvSpPr>
              <p:nvPr/>
            </p:nvSpPr>
            <p:spPr bwMode="auto">
              <a:xfrm>
                <a:off x="2736" y="2976"/>
                <a:ext cx="48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sp>
          <p:nvSpPr>
            <p:cNvPr id="1348739" name="Text Box 131"/>
            <p:cNvSpPr txBox="1">
              <a:spLocks noChangeArrowheads="1"/>
            </p:cNvSpPr>
            <p:nvPr/>
          </p:nvSpPr>
          <p:spPr bwMode="auto">
            <a:xfrm>
              <a:off x="3312" y="2352"/>
              <a:ext cx="30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3200" b="1">
                  <a:effectLst>
                    <a:outerShdw blurRad="38100" dist="38100" dir="2700000" algn="tl">
                      <a:srgbClr val="000000"/>
                    </a:outerShdw>
                  </a:effectLst>
                </a:rPr>
                <a:t>U</a:t>
              </a:r>
            </a:p>
          </p:txBody>
        </p:sp>
      </p:grpSp>
    </p:spTree>
    <p:extLst>
      <p:ext uri="{BB962C8B-B14F-4D97-AF65-F5344CB8AC3E}">
        <p14:creationId xmlns:p14="http://schemas.microsoft.com/office/powerpoint/2010/main" val="10458593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486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34866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134867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134872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13487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861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4450" name="Rectangle 2"/>
          <p:cNvSpPr>
            <a:spLocks noGrp="1" noChangeArrowheads="1"/>
          </p:cNvSpPr>
          <p:nvPr>
            <p:ph type="title"/>
          </p:nvPr>
        </p:nvSpPr>
        <p:spPr>
          <a:xfrm>
            <a:off x="1219200" y="66328"/>
            <a:ext cx="8683625" cy="914400"/>
          </a:xfrm>
        </p:spPr>
        <p:txBody>
          <a:bodyPr/>
          <a:lstStyle/>
          <a:p>
            <a:r>
              <a:rPr lang="sk-SK" altLang="sk-SK" dirty="0" smtClean="0"/>
              <a:t>Kompatibilita farebného systému s čierno-bielym</a:t>
            </a:r>
            <a:endParaRPr lang="en-AU" altLang="sk-SK" dirty="0"/>
          </a:p>
        </p:txBody>
      </p:sp>
      <p:pic>
        <p:nvPicPr>
          <p:cNvPr id="1384451" name="Picture 3" descr="Bez názvu 1 kopie"/>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135063" y="1196975"/>
            <a:ext cx="8767762" cy="4721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84452" name="Text Box 4"/>
          <p:cNvSpPr txBox="1">
            <a:spLocks noChangeArrowheads="1"/>
          </p:cNvSpPr>
          <p:nvPr/>
        </p:nvSpPr>
        <p:spPr bwMode="auto">
          <a:xfrm>
            <a:off x="5167313" y="2205038"/>
            <a:ext cx="623887"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4800" b="1">
                <a:solidFill>
                  <a:schemeClr val="bg2"/>
                </a:solidFill>
                <a:effectLst>
                  <a:outerShdw blurRad="38100" dist="38100" dir="2700000" algn="tl">
                    <a:srgbClr val="FFFFFF"/>
                  </a:outerShdw>
                </a:effectLst>
              </a:rPr>
              <a:t>Y</a:t>
            </a:r>
          </a:p>
        </p:txBody>
      </p:sp>
      <p:sp>
        <p:nvSpPr>
          <p:cNvPr id="1384453" name="Text Box 5"/>
          <p:cNvSpPr txBox="1">
            <a:spLocks noChangeArrowheads="1"/>
          </p:cNvSpPr>
          <p:nvPr/>
        </p:nvSpPr>
        <p:spPr bwMode="auto">
          <a:xfrm>
            <a:off x="5238750" y="3284538"/>
            <a:ext cx="623888"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4800" b="1">
                <a:solidFill>
                  <a:srgbClr val="CF0E30"/>
                </a:solidFill>
                <a:effectLst>
                  <a:outerShdw blurRad="38100" dist="38100" dir="2700000" algn="tl">
                    <a:srgbClr val="000000"/>
                  </a:outerShdw>
                </a:effectLst>
              </a:rPr>
              <a:t>V</a:t>
            </a:r>
          </a:p>
        </p:txBody>
      </p:sp>
      <p:sp>
        <p:nvSpPr>
          <p:cNvPr id="1384454" name="Text Box 6"/>
          <p:cNvSpPr txBox="1">
            <a:spLocks noChangeArrowheads="1"/>
          </p:cNvSpPr>
          <p:nvPr/>
        </p:nvSpPr>
        <p:spPr bwMode="auto">
          <a:xfrm>
            <a:off x="5238750" y="4508500"/>
            <a:ext cx="62388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4800" b="1">
                <a:solidFill>
                  <a:schemeClr val="bg1"/>
                </a:solidFill>
                <a:effectLst>
                  <a:outerShdw blurRad="38100" dist="38100" dir="2700000" algn="tl">
                    <a:srgbClr val="000000"/>
                  </a:outerShdw>
                </a:effectLst>
              </a:rPr>
              <a:t>U</a:t>
            </a:r>
          </a:p>
        </p:txBody>
      </p:sp>
      <p:sp>
        <p:nvSpPr>
          <p:cNvPr id="1384455" name="Text Box 7"/>
          <p:cNvSpPr txBox="1">
            <a:spLocks noChangeArrowheads="1"/>
          </p:cNvSpPr>
          <p:nvPr/>
        </p:nvSpPr>
        <p:spPr bwMode="auto">
          <a:xfrm>
            <a:off x="7399338" y="3716338"/>
            <a:ext cx="460375"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b="1">
                <a:solidFill>
                  <a:schemeClr val="hlink"/>
                </a:solidFill>
                <a:effectLst>
                  <a:outerShdw blurRad="38100" dist="38100" dir="2700000" algn="tl">
                    <a:srgbClr val="000000"/>
                  </a:outerShdw>
                </a:effectLst>
              </a:rPr>
              <a:t>R</a:t>
            </a:r>
            <a:r>
              <a:rPr lang="en-AU" altLang="sk-SK" b="1">
                <a:solidFill>
                  <a:schemeClr val="bg1"/>
                </a:solidFill>
                <a:effectLst>
                  <a:outerShdw blurRad="38100" dist="38100" dir="2700000" algn="tl">
                    <a:srgbClr val="000000"/>
                  </a:outerShdw>
                </a:effectLst>
              </a:rPr>
              <a:t/>
            </a:r>
            <a:br>
              <a:rPr lang="en-AU" altLang="sk-SK" b="1">
                <a:solidFill>
                  <a:schemeClr val="bg1"/>
                </a:solidFill>
                <a:effectLst>
                  <a:outerShdw blurRad="38100" dist="38100" dir="2700000" algn="tl">
                    <a:srgbClr val="000000"/>
                  </a:outerShdw>
                </a:effectLst>
              </a:rPr>
            </a:br>
            <a:r>
              <a:rPr lang="en-AU" altLang="sk-SK" b="1">
                <a:solidFill>
                  <a:srgbClr val="33CC33"/>
                </a:solidFill>
                <a:effectLst>
                  <a:outerShdw blurRad="38100" dist="38100" dir="2700000" algn="tl">
                    <a:srgbClr val="000000"/>
                  </a:outerShdw>
                </a:effectLst>
              </a:rPr>
              <a:t>G</a:t>
            </a:r>
            <a:r>
              <a:rPr lang="en-AU" altLang="sk-SK" b="1">
                <a:solidFill>
                  <a:schemeClr val="bg1"/>
                </a:solidFill>
                <a:effectLst>
                  <a:outerShdw blurRad="38100" dist="38100" dir="2700000" algn="tl">
                    <a:srgbClr val="000000"/>
                  </a:outerShdw>
                </a:effectLst>
              </a:rPr>
              <a:t/>
            </a:r>
            <a:br>
              <a:rPr lang="en-AU" altLang="sk-SK" b="1">
                <a:solidFill>
                  <a:schemeClr val="bg1"/>
                </a:solidFill>
                <a:effectLst>
                  <a:outerShdw blurRad="38100" dist="38100" dir="2700000" algn="tl">
                    <a:srgbClr val="000000"/>
                  </a:outerShdw>
                </a:effectLst>
              </a:rPr>
            </a:br>
            <a:r>
              <a:rPr lang="en-AU" altLang="sk-SK" b="1">
                <a:solidFill>
                  <a:schemeClr val="bg1"/>
                </a:solidFill>
                <a:effectLst>
                  <a:outerShdw blurRad="38100" dist="38100" dir="2700000" algn="tl">
                    <a:srgbClr val="000000"/>
                  </a:outerShdw>
                </a:effectLst>
              </a:rPr>
              <a:t>B</a:t>
            </a:r>
          </a:p>
        </p:txBody>
      </p:sp>
      <p:sp>
        <p:nvSpPr>
          <p:cNvPr id="1384456" name="Text Box 8"/>
          <p:cNvSpPr txBox="1">
            <a:spLocks noChangeArrowheads="1"/>
          </p:cNvSpPr>
          <p:nvPr/>
        </p:nvSpPr>
        <p:spPr bwMode="auto">
          <a:xfrm>
            <a:off x="7399338" y="2349500"/>
            <a:ext cx="4413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b="1">
                <a:solidFill>
                  <a:schemeClr val="bg2"/>
                </a:solidFill>
                <a:effectLst>
                  <a:outerShdw blurRad="38100" dist="38100" dir="2700000" algn="tl">
                    <a:srgbClr val="FFFFFF"/>
                  </a:outerShdw>
                </a:effectLst>
              </a:rPr>
              <a:t>Y</a:t>
            </a:r>
          </a:p>
        </p:txBody>
      </p:sp>
    </p:spTree>
    <p:extLst>
      <p:ext uri="{BB962C8B-B14F-4D97-AF65-F5344CB8AC3E}">
        <p14:creationId xmlns:p14="http://schemas.microsoft.com/office/powerpoint/2010/main" val="1516369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Zástupný symbol čísla snímky 6"/>
          <p:cNvSpPr>
            <a:spLocks noGrp="1"/>
          </p:cNvSpPr>
          <p:nvPr>
            <p:ph type="sldNum" sz="quarter" idx="12"/>
          </p:nvPr>
        </p:nvSpPr>
        <p:spPr/>
        <p:txBody>
          <a:bodyPr/>
          <a:lstStyle/>
          <a:p>
            <a:fld id="{EAEF0EFB-8676-4182-B5A0-3806CED97262}" type="slidenum">
              <a:rPr lang="en-AU" altLang="sk-SK"/>
              <a:pPr/>
              <a:t>12</a:t>
            </a:fld>
            <a:endParaRPr lang="en-AU" altLang="sk-SK"/>
          </a:p>
        </p:txBody>
      </p:sp>
      <p:sp>
        <p:nvSpPr>
          <p:cNvPr id="1363970" name="Rectangle 2"/>
          <p:cNvSpPr>
            <a:spLocks noGrp="1" noChangeArrowheads="1"/>
          </p:cNvSpPr>
          <p:nvPr>
            <p:ph type="title"/>
          </p:nvPr>
        </p:nvSpPr>
        <p:spPr/>
        <p:txBody>
          <a:bodyPr/>
          <a:lstStyle/>
          <a:p>
            <a:r>
              <a:rPr lang="sk-SK" altLang="sk-SK" sz="2800" dirty="0"/>
              <a:t>Obrazové </a:t>
            </a:r>
            <a:r>
              <a:rPr lang="sk-SK" altLang="sk-SK" sz="2800" dirty="0" smtClean="0"/>
              <a:t>spektrum po pridaní farby </a:t>
            </a:r>
            <a:r>
              <a:rPr lang="sk-SK" altLang="sk-SK" sz="2800" dirty="0"/>
              <a:t>= </a:t>
            </a:r>
            <a:r>
              <a:rPr lang="sk-SK" altLang="sk-SK" sz="2800" dirty="0" err="1"/>
              <a:t>jasové</a:t>
            </a:r>
            <a:r>
              <a:rPr lang="sk-SK" altLang="sk-SK" sz="2800" dirty="0"/>
              <a:t> + </a:t>
            </a:r>
            <a:r>
              <a:rPr lang="sk-SK" altLang="sk-SK" sz="2800" dirty="0" err="1"/>
              <a:t>chrominančné</a:t>
            </a:r>
            <a:endParaRPr lang="en-AU" altLang="sk-SK" sz="2800" dirty="0"/>
          </a:p>
        </p:txBody>
      </p:sp>
      <p:sp>
        <p:nvSpPr>
          <p:cNvPr id="1363971" name="Rectangle 3"/>
          <p:cNvSpPr>
            <a:spLocks noGrp="1" noChangeArrowheads="1"/>
          </p:cNvSpPr>
          <p:nvPr>
            <p:ph type="body" sz="half" idx="1"/>
          </p:nvPr>
        </p:nvSpPr>
        <p:spPr>
          <a:xfrm>
            <a:off x="5637213" y="1125538"/>
            <a:ext cx="4265612" cy="5334000"/>
          </a:xfrm>
        </p:spPr>
        <p:txBody>
          <a:bodyPr/>
          <a:lstStyle/>
          <a:p>
            <a:pPr>
              <a:buFont typeface="Monotype Sorts" pitchFamily="2" charset="2"/>
              <a:buNone/>
            </a:pPr>
            <a:r>
              <a:rPr lang="sk-SK" altLang="sk-SK" sz="2800"/>
              <a:t>Príklad- norma PAL:</a:t>
            </a:r>
          </a:p>
          <a:p>
            <a:r>
              <a:rPr lang="sk-SK" altLang="sk-SK" sz="2800"/>
              <a:t>Nosná frekvencia farby je</a:t>
            </a:r>
            <a:r>
              <a:rPr lang="en-AU" altLang="sk-SK" sz="2800"/>
              <a:t> 4.43361875 MHz</a:t>
            </a:r>
          </a:p>
          <a:p>
            <a:r>
              <a:rPr lang="en-US" altLang="sk-SK" sz="2800"/>
              <a:t>Spektrum jasu a farby s</a:t>
            </a:r>
            <a:r>
              <a:rPr lang="sk-SK" altLang="sk-SK" sz="2800"/>
              <a:t>ú navzájom preložené</a:t>
            </a:r>
          </a:p>
          <a:p>
            <a:r>
              <a:rPr lang="sk-SK" altLang="sk-SK" sz="2800"/>
              <a:t>účinnejšie využitie spektra</a:t>
            </a:r>
            <a:endParaRPr lang="en-AU" altLang="sk-SK" sz="2800"/>
          </a:p>
        </p:txBody>
      </p:sp>
      <p:pic>
        <p:nvPicPr>
          <p:cNvPr id="1363972" name="Picture 4" descr="Bez názvu 1 kopie"/>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87363" y="1196975"/>
            <a:ext cx="5184775" cy="4997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63973" name="Oval 5"/>
          <p:cNvSpPr>
            <a:spLocks noChangeArrowheads="1"/>
          </p:cNvSpPr>
          <p:nvPr/>
        </p:nvSpPr>
        <p:spPr bwMode="auto">
          <a:xfrm>
            <a:off x="3276600" y="3657600"/>
            <a:ext cx="381000" cy="457200"/>
          </a:xfrm>
          <a:prstGeom prst="ellipse">
            <a:avLst/>
          </a:prstGeom>
          <a:noFill/>
          <a:ln w="19050">
            <a:solidFill>
              <a:schemeClr val="bg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3974" name="Line 6"/>
          <p:cNvSpPr>
            <a:spLocks noChangeShapeType="1"/>
          </p:cNvSpPr>
          <p:nvPr/>
        </p:nvSpPr>
        <p:spPr bwMode="auto">
          <a:xfrm>
            <a:off x="3429000" y="4114800"/>
            <a:ext cx="0" cy="1143000"/>
          </a:xfrm>
          <a:prstGeom prst="line">
            <a:avLst/>
          </a:prstGeom>
          <a:noFill/>
          <a:ln w="19050">
            <a:solidFill>
              <a:schemeClr val="bg2"/>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639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639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639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639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397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9095" name="Line 7"/>
          <p:cNvSpPr>
            <a:spLocks noChangeShapeType="1"/>
          </p:cNvSpPr>
          <p:nvPr/>
        </p:nvSpPr>
        <p:spPr bwMode="auto">
          <a:xfrm>
            <a:off x="307975" y="5711825"/>
            <a:ext cx="9296400" cy="0"/>
          </a:xfrm>
          <a:prstGeom prst="line">
            <a:avLst/>
          </a:prstGeom>
          <a:noFill/>
          <a:ln w="508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9099" name="Rectangle 11"/>
          <p:cNvSpPr>
            <a:spLocks noChangeArrowheads="1"/>
          </p:cNvSpPr>
          <p:nvPr/>
        </p:nvSpPr>
        <p:spPr bwMode="auto">
          <a:xfrm>
            <a:off x="990600" y="5886450"/>
            <a:ext cx="2952750"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0"/>
              </a:spcBef>
              <a:defRPr sz="2400">
                <a:solidFill>
                  <a:schemeClr val="tx1"/>
                </a:solidFill>
                <a:latin typeface="Times New Roman" pitchFamily="18" charset="0"/>
              </a:defRPr>
            </a:lvl1pPr>
            <a:lvl2pPr marL="571500" eaLnBrk="0" hangingPunct="0">
              <a:spcBef>
                <a:spcPct val="0"/>
              </a:spcBef>
              <a:defRPr sz="2400">
                <a:solidFill>
                  <a:schemeClr val="tx1"/>
                </a:solidFill>
                <a:latin typeface="Times New Roman" pitchFamily="18" charset="0"/>
              </a:defRPr>
            </a:lvl2pPr>
            <a:lvl3pPr marL="1143000" eaLnBrk="0" hangingPunct="0">
              <a:spcBef>
                <a:spcPct val="0"/>
              </a:spcBef>
              <a:defRPr sz="2400">
                <a:solidFill>
                  <a:schemeClr val="tx1"/>
                </a:solidFill>
                <a:latin typeface="Times New Roman" pitchFamily="18" charset="0"/>
              </a:defRPr>
            </a:lvl3pPr>
            <a:lvl4pPr marL="1714500" eaLnBrk="0" hangingPunct="0">
              <a:spcBef>
                <a:spcPct val="0"/>
              </a:spcBef>
              <a:defRPr sz="2400">
                <a:solidFill>
                  <a:schemeClr val="tx1"/>
                </a:solidFill>
                <a:latin typeface="Times New Roman" pitchFamily="18" charset="0"/>
              </a:defRPr>
            </a:lvl4pPr>
            <a:lvl5pPr marL="2286000" eaLnBrk="0" hangingPunct="0">
              <a:spcBef>
                <a:spcPct val="0"/>
              </a:spcBef>
              <a:defRPr sz="2400">
                <a:solidFill>
                  <a:schemeClr val="tx1"/>
                </a:solidFill>
                <a:latin typeface="Times New Roman" pitchFamily="18" charset="0"/>
              </a:defRPr>
            </a:lvl5pPr>
            <a:lvl6pPr marL="2743200" eaLnBrk="0" fontAlgn="base" hangingPunct="0">
              <a:spcBef>
                <a:spcPct val="0"/>
              </a:spcBef>
              <a:spcAft>
                <a:spcPct val="0"/>
              </a:spcAft>
              <a:defRPr sz="2400">
                <a:solidFill>
                  <a:schemeClr val="tx1"/>
                </a:solidFill>
                <a:latin typeface="Times New Roman" pitchFamily="18" charset="0"/>
              </a:defRPr>
            </a:lvl6pPr>
            <a:lvl7pPr marL="3200400" eaLnBrk="0" fontAlgn="base" hangingPunct="0">
              <a:spcBef>
                <a:spcPct val="0"/>
              </a:spcBef>
              <a:spcAft>
                <a:spcPct val="0"/>
              </a:spcAft>
              <a:defRPr sz="2400">
                <a:solidFill>
                  <a:schemeClr val="tx1"/>
                </a:solidFill>
                <a:latin typeface="Times New Roman" pitchFamily="18" charset="0"/>
              </a:defRPr>
            </a:lvl7pPr>
            <a:lvl8pPr marL="3657600" eaLnBrk="0" fontAlgn="base" hangingPunct="0">
              <a:spcBef>
                <a:spcPct val="0"/>
              </a:spcBef>
              <a:spcAft>
                <a:spcPct val="0"/>
              </a:spcAft>
              <a:defRPr sz="2400">
                <a:solidFill>
                  <a:schemeClr val="tx1"/>
                </a:solidFill>
                <a:latin typeface="Times New Roman" pitchFamily="18" charset="0"/>
              </a:defRPr>
            </a:lvl8pPr>
            <a:lvl9pPr marL="4114800" eaLnBrk="0" fontAlgn="base" hangingPunct="0">
              <a:spcBef>
                <a:spcPct val="0"/>
              </a:spcBef>
              <a:spcAft>
                <a:spcPct val="0"/>
              </a:spcAft>
              <a:defRPr sz="2400">
                <a:solidFill>
                  <a:schemeClr val="tx1"/>
                </a:solidFill>
                <a:latin typeface="Times New Roman" pitchFamily="18" charset="0"/>
              </a:defRPr>
            </a:lvl9pPr>
          </a:lstStyle>
          <a:p>
            <a:pPr>
              <a:buClrTx/>
              <a:buSzTx/>
              <a:buFontTx/>
              <a:buNone/>
            </a:pPr>
            <a:r>
              <a:rPr lang="sk-SK" altLang="sk-SK" sz="1800" b="1" dirty="0">
                <a:solidFill>
                  <a:srgbClr val="FAFD00"/>
                </a:solidFill>
                <a:effectLst/>
                <a:latin typeface="Arial" charset="0"/>
              </a:rPr>
              <a:t>TELEVÍZNY KANÁL n</a:t>
            </a:r>
            <a:endParaRPr lang="en-GB" altLang="sk-SK" sz="1800" b="1" dirty="0">
              <a:solidFill>
                <a:srgbClr val="FAFD00"/>
              </a:solidFill>
              <a:effectLst/>
              <a:latin typeface="Arial" charset="0"/>
            </a:endParaRPr>
          </a:p>
          <a:p>
            <a:pPr algn="ctr">
              <a:buClrTx/>
              <a:buSzTx/>
              <a:buFontTx/>
              <a:buNone/>
            </a:pPr>
            <a:endParaRPr lang="en-GB" altLang="sk-SK" sz="1800" b="1" dirty="0">
              <a:solidFill>
                <a:srgbClr val="FAFD00"/>
              </a:solidFill>
              <a:effectLst/>
              <a:latin typeface="Arial" charset="0"/>
            </a:endParaRPr>
          </a:p>
        </p:txBody>
      </p:sp>
      <p:sp>
        <p:nvSpPr>
          <p:cNvPr id="1369100" name="Rectangle 12"/>
          <p:cNvSpPr>
            <a:spLocks noChangeArrowheads="1"/>
          </p:cNvSpPr>
          <p:nvPr/>
        </p:nvSpPr>
        <p:spPr bwMode="auto">
          <a:xfrm>
            <a:off x="1711325" y="558800"/>
            <a:ext cx="2263775" cy="36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eaLnBrk="0" hangingPunct="0">
              <a:spcBef>
                <a:spcPct val="0"/>
              </a:spcBef>
              <a:defRPr sz="2400">
                <a:solidFill>
                  <a:schemeClr val="tx1"/>
                </a:solidFill>
                <a:latin typeface="Times New Roman" pitchFamily="18" charset="0"/>
              </a:defRPr>
            </a:lvl1pPr>
            <a:lvl2pPr marL="571500" eaLnBrk="0" hangingPunct="0">
              <a:spcBef>
                <a:spcPct val="0"/>
              </a:spcBef>
              <a:defRPr sz="2400">
                <a:solidFill>
                  <a:schemeClr val="tx1"/>
                </a:solidFill>
                <a:latin typeface="Times New Roman" pitchFamily="18" charset="0"/>
              </a:defRPr>
            </a:lvl2pPr>
            <a:lvl3pPr marL="1143000" eaLnBrk="0" hangingPunct="0">
              <a:spcBef>
                <a:spcPct val="0"/>
              </a:spcBef>
              <a:defRPr sz="2400">
                <a:solidFill>
                  <a:schemeClr val="tx1"/>
                </a:solidFill>
                <a:latin typeface="Times New Roman" pitchFamily="18" charset="0"/>
              </a:defRPr>
            </a:lvl3pPr>
            <a:lvl4pPr marL="1714500" eaLnBrk="0" hangingPunct="0">
              <a:spcBef>
                <a:spcPct val="0"/>
              </a:spcBef>
              <a:defRPr sz="2400">
                <a:solidFill>
                  <a:schemeClr val="tx1"/>
                </a:solidFill>
                <a:latin typeface="Times New Roman" pitchFamily="18" charset="0"/>
              </a:defRPr>
            </a:lvl4pPr>
            <a:lvl5pPr marL="2286000" eaLnBrk="0" hangingPunct="0">
              <a:spcBef>
                <a:spcPct val="0"/>
              </a:spcBef>
              <a:defRPr sz="2400">
                <a:solidFill>
                  <a:schemeClr val="tx1"/>
                </a:solidFill>
                <a:latin typeface="Times New Roman" pitchFamily="18" charset="0"/>
              </a:defRPr>
            </a:lvl5pPr>
            <a:lvl6pPr marL="2743200" eaLnBrk="0" fontAlgn="base" hangingPunct="0">
              <a:spcBef>
                <a:spcPct val="0"/>
              </a:spcBef>
              <a:spcAft>
                <a:spcPct val="0"/>
              </a:spcAft>
              <a:defRPr sz="2400">
                <a:solidFill>
                  <a:schemeClr val="tx1"/>
                </a:solidFill>
                <a:latin typeface="Times New Roman" pitchFamily="18" charset="0"/>
              </a:defRPr>
            </a:lvl6pPr>
            <a:lvl7pPr marL="3200400" eaLnBrk="0" fontAlgn="base" hangingPunct="0">
              <a:spcBef>
                <a:spcPct val="0"/>
              </a:spcBef>
              <a:spcAft>
                <a:spcPct val="0"/>
              </a:spcAft>
              <a:defRPr sz="2400">
                <a:solidFill>
                  <a:schemeClr val="tx1"/>
                </a:solidFill>
                <a:latin typeface="Times New Roman" pitchFamily="18" charset="0"/>
              </a:defRPr>
            </a:lvl7pPr>
            <a:lvl8pPr marL="3657600" eaLnBrk="0" fontAlgn="base" hangingPunct="0">
              <a:spcBef>
                <a:spcPct val="0"/>
              </a:spcBef>
              <a:spcAft>
                <a:spcPct val="0"/>
              </a:spcAft>
              <a:defRPr sz="2400">
                <a:solidFill>
                  <a:schemeClr val="tx1"/>
                </a:solidFill>
                <a:latin typeface="Times New Roman" pitchFamily="18" charset="0"/>
              </a:defRPr>
            </a:lvl8pPr>
            <a:lvl9pPr marL="4114800" eaLnBrk="0" fontAlgn="base" hangingPunct="0">
              <a:spcBef>
                <a:spcPct val="0"/>
              </a:spcBef>
              <a:spcAft>
                <a:spcPct val="0"/>
              </a:spcAft>
              <a:defRPr sz="2400">
                <a:solidFill>
                  <a:schemeClr val="tx1"/>
                </a:solidFill>
                <a:latin typeface="Times New Roman" pitchFamily="18" charset="0"/>
              </a:defRPr>
            </a:lvl9pPr>
          </a:lstStyle>
          <a:p>
            <a:pPr>
              <a:buClrTx/>
              <a:buSzTx/>
              <a:buFontTx/>
              <a:buNone/>
            </a:pPr>
            <a:r>
              <a:rPr lang="sk-SK" altLang="sk-SK" sz="1800" b="1">
                <a:solidFill>
                  <a:srgbClr val="FAFD00"/>
                </a:solidFill>
                <a:effectLst/>
                <a:latin typeface="Arial" charset="0"/>
              </a:rPr>
              <a:t>8</a:t>
            </a:r>
            <a:r>
              <a:rPr lang="en-GB" altLang="sk-SK" sz="1800" b="1">
                <a:solidFill>
                  <a:srgbClr val="FAFD00"/>
                </a:solidFill>
                <a:effectLst/>
                <a:latin typeface="Arial" charset="0"/>
              </a:rPr>
              <a:t> MHz</a:t>
            </a:r>
            <a:r>
              <a:rPr lang="sk-SK" altLang="sk-SK" sz="1800" b="1">
                <a:solidFill>
                  <a:srgbClr val="FAFD00"/>
                </a:solidFill>
                <a:effectLst/>
                <a:latin typeface="Arial" charset="0"/>
              </a:rPr>
              <a:t>(D), 7 MHz(B)</a:t>
            </a:r>
            <a:endParaRPr lang="en-GB" altLang="sk-SK" sz="1800" b="1">
              <a:solidFill>
                <a:srgbClr val="FAFD00"/>
              </a:solidFill>
              <a:effectLst/>
              <a:latin typeface="Arial" charset="0"/>
            </a:endParaRPr>
          </a:p>
        </p:txBody>
      </p:sp>
      <p:sp>
        <p:nvSpPr>
          <p:cNvPr id="1369104" name="Rectangle 16"/>
          <p:cNvSpPr>
            <a:spLocks noChangeArrowheads="1"/>
          </p:cNvSpPr>
          <p:nvPr/>
        </p:nvSpPr>
        <p:spPr bwMode="auto">
          <a:xfrm>
            <a:off x="1495425" y="1216025"/>
            <a:ext cx="2073275"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marL="342900" indent="-342900" eaLnBrk="0" hangingPunct="0">
              <a:spcBef>
                <a:spcPct val="0"/>
              </a:spcBef>
              <a:defRPr sz="2400">
                <a:solidFill>
                  <a:schemeClr val="tx1"/>
                </a:solidFill>
                <a:latin typeface="Times New Roman" pitchFamily="18" charset="0"/>
              </a:defRPr>
            </a:lvl1pPr>
            <a:lvl2pPr marL="571500" eaLnBrk="0" hangingPunct="0">
              <a:spcBef>
                <a:spcPct val="0"/>
              </a:spcBef>
              <a:defRPr sz="2400">
                <a:solidFill>
                  <a:schemeClr val="tx1"/>
                </a:solidFill>
                <a:latin typeface="Times New Roman" pitchFamily="18" charset="0"/>
              </a:defRPr>
            </a:lvl2pPr>
            <a:lvl3pPr marL="1143000" eaLnBrk="0" hangingPunct="0">
              <a:spcBef>
                <a:spcPct val="0"/>
              </a:spcBef>
              <a:defRPr sz="2400">
                <a:solidFill>
                  <a:schemeClr val="tx1"/>
                </a:solidFill>
                <a:latin typeface="Times New Roman" pitchFamily="18" charset="0"/>
              </a:defRPr>
            </a:lvl3pPr>
            <a:lvl4pPr marL="1714500" eaLnBrk="0" hangingPunct="0">
              <a:spcBef>
                <a:spcPct val="0"/>
              </a:spcBef>
              <a:defRPr sz="2400">
                <a:solidFill>
                  <a:schemeClr val="tx1"/>
                </a:solidFill>
                <a:latin typeface="Times New Roman" pitchFamily="18" charset="0"/>
              </a:defRPr>
            </a:lvl4pPr>
            <a:lvl5pPr marL="2286000" eaLnBrk="0" hangingPunct="0">
              <a:spcBef>
                <a:spcPct val="0"/>
              </a:spcBef>
              <a:defRPr sz="2400">
                <a:solidFill>
                  <a:schemeClr val="tx1"/>
                </a:solidFill>
                <a:latin typeface="Times New Roman" pitchFamily="18" charset="0"/>
              </a:defRPr>
            </a:lvl5pPr>
            <a:lvl6pPr marL="2743200" eaLnBrk="0" fontAlgn="base" hangingPunct="0">
              <a:spcBef>
                <a:spcPct val="0"/>
              </a:spcBef>
              <a:spcAft>
                <a:spcPct val="0"/>
              </a:spcAft>
              <a:defRPr sz="2400">
                <a:solidFill>
                  <a:schemeClr val="tx1"/>
                </a:solidFill>
                <a:latin typeface="Times New Roman" pitchFamily="18" charset="0"/>
              </a:defRPr>
            </a:lvl6pPr>
            <a:lvl7pPr marL="3200400" eaLnBrk="0" fontAlgn="base" hangingPunct="0">
              <a:spcBef>
                <a:spcPct val="0"/>
              </a:spcBef>
              <a:spcAft>
                <a:spcPct val="0"/>
              </a:spcAft>
              <a:defRPr sz="2400">
                <a:solidFill>
                  <a:schemeClr val="tx1"/>
                </a:solidFill>
                <a:latin typeface="Times New Roman" pitchFamily="18" charset="0"/>
              </a:defRPr>
            </a:lvl7pPr>
            <a:lvl8pPr marL="3657600" eaLnBrk="0" fontAlgn="base" hangingPunct="0">
              <a:spcBef>
                <a:spcPct val="0"/>
              </a:spcBef>
              <a:spcAft>
                <a:spcPct val="0"/>
              </a:spcAft>
              <a:defRPr sz="2400">
                <a:solidFill>
                  <a:schemeClr val="tx1"/>
                </a:solidFill>
                <a:latin typeface="Times New Roman" pitchFamily="18" charset="0"/>
              </a:defRPr>
            </a:lvl8pPr>
            <a:lvl9pPr marL="4114800" eaLnBrk="0" fontAlgn="base" hangingPunct="0">
              <a:spcBef>
                <a:spcPct val="0"/>
              </a:spcBef>
              <a:spcAft>
                <a:spcPct val="0"/>
              </a:spcAft>
              <a:defRPr sz="2400">
                <a:solidFill>
                  <a:schemeClr val="tx1"/>
                </a:solidFill>
                <a:latin typeface="Times New Roman" pitchFamily="18" charset="0"/>
              </a:defRPr>
            </a:lvl9pPr>
          </a:lstStyle>
          <a:p>
            <a:pPr algn="ctr">
              <a:buClrTx/>
              <a:buSzTx/>
              <a:buFontTx/>
              <a:buNone/>
            </a:pPr>
            <a:r>
              <a:rPr lang="sk-SK" altLang="sk-SK" sz="1800" b="1">
                <a:solidFill>
                  <a:srgbClr val="FAFD00"/>
                </a:solidFill>
                <a:effectLst/>
                <a:latin typeface="Arial" charset="0"/>
              </a:rPr>
              <a:t>Nosná frekvencia</a:t>
            </a:r>
          </a:p>
          <a:p>
            <a:pPr algn="ctr">
              <a:buClrTx/>
              <a:buSzTx/>
              <a:buFontTx/>
              <a:buNone/>
            </a:pPr>
            <a:r>
              <a:rPr lang="sk-SK" altLang="sk-SK" sz="1800" b="1">
                <a:solidFill>
                  <a:srgbClr val="FAFD00"/>
                </a:solidFill>
                <a:effectLst/>
                <a:latin typeface="Arial" charset="0"/>
              </a:rPr>
              <a:t> obrazu</a:t>
            </a:r>
            <a:endParaRPr lang="en-GB" altLang="sk-SK" sz="1800" b="1">
              <a:solidFill>
                <a:srgbClr val="FAFD00"/>
              </a:solidFill>
              <a:effectLst/>
              <a:latin typeface="Arial" charset="0"/>
            </a:endParaRPr>
          </a:p>
        </p:txBody>
      </p:sp>
      <p:sp>
        <p:nvSpPr>
          <p:cNvPr id="1369105" name="Freeform 17"/>
          <p:cNvSpPr>
            <a:spLocks/>
          </p:cNvSpPr>
          <p:nvPr/>
        </p:nvSpPr>
        <p:spPr bwMode="auto">
          <a:xfrm>
            <a:off x="250825" y="2989263"/>
            <a:ext cx="2876550" cy="2743200"/>
          </a:xfrm>
          <a:custGeom>
            <a:avLst/>
            <a:gdLst>
              <a:gd name="T0" fmla="*/ 1672 w 1673"/>
              <a:gd name="T1" fmla="*/ 1727 h 1728"/>
              <a:gd name="T2" fmla="*/ 1616 w 1673"/>
              <a:gd name="T3" fmla="*/ 0 h 1728"/>
              <a:gd name="T4" fmla="*/ 408 w 1673"/>
              <a:gd name="T5" fmla="*/ 0 h 1728"/>
              <a:gd name="T6" fmla="*/ 0 w 1673"/>
              <a:gd name="T7" fmla="*/ 1727 h 1728"/>
              <a:gd name="T8" fmla="*/ 1672 w 1673"/>
              <a:gd name="T9" fmla="*/ 1727 h 1728"/>
            </a:gdLst>
            <a:ahLst/>
            <a:cxnLst>
              <a:cxn ang="0">
                <a:pos x="T0" y="T1"/>
              </a:cxn>
              <a:cxn ang="0">
                <a:pos x="T2" y="T3"/>
              </a:cxn>
              <a:cxn ang="0">
                <a:pos x="T4" y="T5"/>
              </a:cxn>
              <a:cxn ang="0">
                <a:pos x="T6" y="T7"/>
              </a:cxn>
              <a:cxn ang="0">
                <a:pos x="T8" y="T9"/>
              </a:cxn>
            </a:cxnLst>
            <a:rect l="0" t="0" r="r" b="b"/>
            <a:pathLst>
              <a:path w="1673" h="1728">
                <a:moveTo>
                  <a:pt x="1672" y="1727"/>
                </a:moveTo>
                <a:lnTo>
                  <a:pt x="1616" y="0"/>
                </a:lnTo>
                <a:lnTo>
                  <a:pt x="408" y="0"/>
                </a:lnTo>
                <a:lnTo>
                  <a:pt x="0" y="1727"/>
                </a:lnTo>
                <a:lnTo>
                  <a:pt x="1672" y="1727"/>
                </a:lnTo>
              </a:path>
            </a:pathLst>
          </a:custGeom>
          <a:solidFill>
            <a:srgbClr val="1CAD1C"/>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k-SK"/>
          </a:p>
        </p:txBody>
      </p:sp>
      <p:sp>
        <p:nvSpPr>
          <p:cNvPr id="1369107" name="Rectangle 19"/>
          <p:cNvSpPr>
            <a:spLocks noChangeArrowheads="1"/>
          </p:cNvSpPr>
          <p:nvPr/>
        </p:nvSpPr>
        <p:spPr bwMode="auto">
          <a:xfrm>
            <a:off x="1498600" y="3035300"/>
            <a:ext cx="638175" cy="36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marL="342900" indent="-342900" eaLnBrk="0" hangingPunct="0">
              <a:spcBef>
                <a:spcPct val="0"/>
              </a:spcBef>
              <a:defRPr sz="2400">
                <a:solidFill>
                  <a:schemeClr val="tx1"/>
                </a:solidFill>
                <a:latin typeface="Times New Roman" pitchFamily="18" charset="0"/>
              </a:defRPr>
            </a:lvl1pPr>
            <a:lvl2pPr marL="571500" eaLnBrk="0" hangingPunct="0">
              <a:spcBef>
                <a:spcPct val="0"/>
              </a:spcBef>
              <a:defRPr sz="2400">
                <a:solidFill>
                  <a:schemeClr val="tx1"/>
                </a:solidFill>
                <a:latin typeface="Times New Roman" pitchFamily="18" charset="0"/>
              </a:defRPr>
            </a:lvl2pPr>
            <a:lvl3pPr marL="1143000" eaLnBrk="0" hangingPunct="0">
              <a:spcBef>
                <a:spcPct val="0"/>
              </a:spcBef>
              <a:defRPr sz="2400">
                <a:solidFill>
                  <a:schemeClr val="tx1"/>
                </a:solidFill>
                <a:latin typeface="Times New Roman" pitchFamily="18" charset="0"/>
              </a:defRPr>
            </a:lvl3pPr>
            <a:lvl4pPr marL="1714500" eaLnBrk="0" hangingPunct="0">
              <a:spcBef>
                <a:spcPct val="0"/>
              </a:spcBef>
              <a:defRPr sz="2400">
                <a:solidFill>
                  <a:schemeClr val="tx1"/>
                </a:solidFill>
                <a:latin typeface="Times New Roman" pitchFamily="18" charset="0"/>
              </a:defRPr>
            </a:lvl4pPr>
            <a:lvl5pPr marL="2286000" eaLnBrk="0" hangingPunct="0">
              <a:spcBef>
                <a:spcPct val="0"/>
              </a:spcBef>
              <a:defRPr sz="2400">
                <a:solidFill>
                  <a:schemeClr val="tx1"/>
                </a:solidFill>
                <a:latin typeface="Times New Roman" pitchFamily="18" charset="0"/>
              </a:defRPr>
            </a:lvl5pPr>
            <a:lvl6pPr marL="2743200" eaLnBrk="0" fontAlgn="base" hangingPunct="0">
              <a:spcBef>
                <a:spcPct val="0"/>
              </a:spcBef>
              <a:spcAft>
                <a:spcPct val="0"/>
              </a:spcAft>
              <a:defRPr sz="2400">
                <a:solidFill>
                  <a:schemeClr val="tx1"/>
                </a:solidFill>
                <a:latin typeface="Times New Roman" pitchFamily="18" charset="0"/>
              </a:defRPr>
            </a:lvl6pPr>
            <a:lvl7pPr marL="3200400" eaLnBrk="0" fontAlgn="base" hangingPunct="0">
              <a:spcBef>
                <a:spcPct val="0"/>
              </a:spcBef>
              <a:spcAft>
                <a:spcPct val="0"/>
              </a:spcAft>
              <a:defRPr sz="2400">
                <a:solidFill>
                  <a:schemeClr val="tx1"/>
                </a:solidFill>
                <a:latin typeface="Times New Roman" pitchFamily="18" charset="0"/>
              </a:defRPr>
            </a:lvl7pPr>
            <a:lvl8pPr marL="3657600" eaLnBrk="0" fontAlgn="base" hangingPunct="0">
              <a:spcBef>
                <a:spcPct val="0"/>
              </a:spcBef>
              <a:spcAft>
                <a:spcPct val="0"/>
              </a:spcAft>
              <a:defRPr sz="2400">
                <a:solidFill>
                  <a:schemeClr val="tx1"/>
                </a:solidFill>
                <a:latin typeface="Times New Roman" pitchFamily="18" charset="0"/>
              </a:defRPr>
            </a:lvl8pPr>
            <a:lvl9pPr marL="4114800" eaLnBrk="0" fontAlgn="base" hangingPunct="0">
              <a:spcBef>
                <a:spcPct val="0"/>
              </a:spcBef>
              <a:spcAft>
                <a:spcPct val="0"/>
              </a:spcAft>
              <a:defRPr sz="2400">
                <a:solidFill>
                  <a:schemeClr val="tx1"/>
                </a:solidFill>
                <a:latin typeface="Times New Roman" pitchFamily="18" charset="0"/>
              </a:defRPr>
            </a:lvl9pPr>
          </a:lstStyle>
          <a:p>
            <a:pPr algn="ctr">
              <a:buClrTx/>
              <a:buSzTx/>
              <a:buFontTx/>
              <a:buNone/>
            </a:pPr>
            <a:r>
              <a:rPr lang="en-GB" altLang="sk-SK" sz="1800" b="1">
                <a:solidFill>
                  <a:srgbClr val="FAFD00"/>
                </a:solidFill>
                <a:effectLst/>
                <a:latin typeface="Arial" charset="0"/>
              </a:rPr>
              <a:t>PAL</a:t>
            </a:r>
          </a:p>
        </p:txBody>
      </p:sp>
      <p:sp>
        <p:nvSpPr>
          <p:cNvPr id="1369110" name="Freeform 22"/>
          <p:cNvSpPr>
            <a:spLocks/>
          </p:cNvSpPr>
          <p:nvPr/>
        </p:nvSpPr>
        <p:spPr bwMode="auto">
          <a:xfrm>
            <a:off x="3125788" y="3417888"/>
            <a:ext cx="207962" cy="2314575"/>
          </a:xfrm>
          <a:custGeom>
            <a:avLst/>
            <a:gdLst>
              <a:gd name="T0" fmla="*/ 120 w 121"/>
              <a:gd name="T1" fmla="*/ 1457 h 1458"/>
              <a:gd name="T2" fmla="*/ 56 w 121"/>
              <a:gd name="T3" fmla="*/ 0 h 1458"/>
              <a:gd name="T4" fmla="*/ 0 w 121"/>
              <a:gd name="T5" fmla="*/ 1457 h 1458"/>
              <a:gd name="T6" fmla="*/ 120 w 121"/>
              <a:gd name="T7" fmla="*/ 1457 h 1458"/>
            </a:gdLst>
            <a:ahLst/>
            <a:cxnLst>
              <a:cxn ang="0">
                <a:pos x="T0" y="T1"/>
              </a:cxn>
              <a:cxn ang="0">
                <a:pos x="T2" y="T3"/>
              </a:cxn>
              <a:cxn ang="0">
                <a:pos x="T4" y="T5"/>
              </a:cxn>
              <a:cxn ang="0">
                <a:pos x="T6" y="T7"/>
              </a:cxn>
            </a:cxnLst>
            <a:rect l="0" t="0" r="r" b="b"/>
            <a:pathLst>
              <a:path w="121" h="1458">
                <a:moveTo>
                  <a:pt x="120" y="1457"/>
                </a:moveTo>
                <a:lnTo>
                  <a:pt x="56" y="0"/>
                </a:lnTo>
                <a:lnTo>
                  <a:pt x="0" y="1457"/>
                </a:lnTo>
                <a:lnTo>
                  <a:pt x="120" y="1457"/>
                </a:lnTo>
              </a:path>
            </a:pathLst>
          </a:custGeom>
          <a:solidFill>
            <a:srgbClr val="00B7A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k-SK"/>
          </a:p>
        </p:txBody>
      </p:sp>
      <p:sp>
        <p:nvSpPr>
          <p:cNvPr id="1369114" name="Freeform 26"/>
          <p:cNvSpPr>
            <a:spLocks/>
          </p:cNvSpPr>
          <p:nvPr/>
        </p:nvSpPr>
        <p:spPr bwMode="auto">
          <a:xfrm>
            <a:off x="3321050" y="3848100"/>
            <a:ext cx="387350" cy="1884363"/>
          </a:xfrm>
          <a:custGeom>
            <a:avLst/>
            <a:gdLst>
              <a:gd name="T0" fmla="*/ 112 w 225"/>
              <a:gd name="T1" fmla="*/ 0 h 1187"/>
              <a:gd name="T2" fmla="*/ 224 w 225"/>
              <a:gd name="T3" fmla="*/ 1186 h 1187"/>
              <a:gd name="T4" fmla="*/ 0 w 225"/>
              <a:gd name="T5" fmla="*/ 1186 h 1187"/>
              <a:gd name="T6" fmla="*/ 112 w 225"/>
              <a:gd name="T7" fmla="*/ 0 h 1187"/>
            </a:gdLst>
            <a:ahLst/>
            <a:cxnLst>
              <a:cxn ang="0">
                <a:pos x="T0" y="T1"/>
              </a:cxn>
              <a:cxn ang="0">
                <a:pos x="T2" y="T3"/>
              </a:cxn>
              <a:cxn ang="0">
                <a:pos x="T4" y="T5"/>
              </a:cxn>
              <a:cxn ang="0">
                <a:pos x="T6" y="T7"/>
              </a:cxn>
            </a:cxnLst>
            <a:rect l="0" t="0" r="r" b="b"/>
            <a:pathLst>
              <a:path w="225" h="1187">
                <a:moveTo>
                  <a:pt x="112" y="0"/>
                </a:moveTo>
                <a:lnTo>
                  <a:pt x="224" y="1186"/>
                </a:lnTo>
                <a:lnTo>
                  <a:pt x="0" y="1186"/>
                </a:lnTo>
                <a:lnTo>
                  <a:pt x="112" y="0"/>
                </a:lnTo>
              </a:path>
            </a:pathLst>
          </a:custGeom>
          <a:solidFill>
            <a:srgbClr val="8CF4EA"/>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k-SK"/>
          </a:p>
        </p:txBody>
      </p:sp>
      <p:sp>
        <p:nvSpPr>
          <p:cNvPr id="1369115" name="AutoShape 27" descr="Wide downward diagonal"/>
          <p:cNvSpPr>
            <a:spLocks noChangeArrowheads="1"/>
          </p:cNvSpPr>
          <p:nvPr/>
        </p:nvSpPr>
        <p:spPr bwMode="auto">
          <a:xfrm>
            <a:off x="2136775" y="3375025"/>
            <a:ext cx="942975" cy="2362200"/>
          </a:xfrm>
          <a:prstGeom prst="triangle">
            <a:avLst>
              <a:gd name="adj" fmla="val 50833"/>
            </a:avLst>
          </a:prstGeom>
          <a:pattFill prst="wdDnDiag">
            <a:fgClr>
              <a:srgbClr val="FF3300"/>
            </a:fgClr>
            <a:bgClr>
              <a:schemeClr val="accent1"/>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9121" name="Line 33"/>
          <p:cNvSpPr>
            <a:spLocks noChangeShapeType="1"/>
          </p:cNvSpPr>
          <p:nvPr/>
        </p:nvSpPr>
        <p:spPr bwMode="auto">
          <a:xfrm flipV="1">
            <a:off x="1782763" y="4498975"/>
            <a:ext cx="936625" cy="441325"/>
          </a:xfrm>
          <a:prstGeom prst="line">
            <a:avLst/>
          </a:prstGeom>
          <a:noFill/>
          <a:ln w="9525">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69122" name="Line 34"/>
          <p:cNvSpPr>
            <a:spLocks noChangeShapeType="1"/>
          </p:cNvSpPr>
          <p:nvPr/>
        </p:nvSpPr>
        <p:spPr bwMode="auto">
          <a:xfrm flipH="1">
            <a:off x="1206500" y="1493838"/>
            <a:ext cx="431800" cy="279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69124" name="Line 36"/>
          <p:cNvSpPr>
            <a:spLocks noChangeShapeType="1"/>
          </p:cNvSpPr>
          <p:nvPr/>
        </p:nvSpPr>
        <p:spPr bwMode="auto">
          <a:xfrm flipH="1">
            <a:off x="3582988" y="2781300"/>
            <a:ext cx="144462" cy="18002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69125" name="Line 37"/>
          <p:cNvSpPr>
            <a:spLocks noChangeShapeType="1"/>
          </p:cNvSpPr>
          <p:nvPr/>
        </p:nvSpPr>
        <p:spPr bwMode="auto">
          <a:xfrm flipH="1">
            <a:off x="3295650" y="2852738"/>
            <a:ext cx="431800" cy="14398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69129" name="Freeform 41"/>
          <p:cNvSpPr>
            <a:spLocks/>
          </p:cNvSpPr>
          <p:nvPr/>
        </p:nvSpPr>
        <p:spPr bwMode="auto">
          <a:xfrm>
            <a:off x="3798888" y="2976563"/>
            <a:ext cx="2876550" cy="2743200"/>
          </a:xfrm>
          <a:custGeom>
            <a:avLst/>
            <a:gdLst>
              <a:gd name="T0" fmla="*/ 1672 w 1673"/>
              <a:gd name="T1" fmla="*/ 1727 h 1728"/>
              <a:gd name="T2" fmla="*/ 1616 w 1673"/>
              <a:gd name="T3" fmla="*/ 0 h 1728"/>
              <a:gd name="T4" fmla="*/ 408 w 1673"/>
              <a:gd name="T5" fmla="*/ 0 h 1728"/>
              <a:gd name="T6" fmla="*/ 0 w 1673"/>
              <a:gd name="T7" fmla="*/ 1727 h 1728"/>
              <a:gd name="T8" fmla="*/ 1672 w 1673"/>
              <a:gd name="T9" fmla="*/ 1727 h 1728"/>
            </a:gdLst>
            <a:ahLst/>
            <a:cxnLst>
              <a:cxn ang="0">
                <a:pos x="T0" y="T1"/>
              </a:cxn>
              <a:cxn ang="0">
                <a:pos x="T2" y="T3"/>
              </a:cxn>
              <a:cxn ang="0">
                <a:pos x="T4" y="T5"/>
              </a:cxn>
              <a:cxn ang="0">
                <a:pos x="T6" y="T7"/>
              </a:cxn>
              <a:cxn ang="0">
                <a:pos x="T8" y="T9"/>
              </a:cxn>
            </a:cxnLst>
            <a:rect l="0" t="0" r="r" b="b"/>
            <a:pathLst>
              <a:path w="1673" h="1728">
                <a:moveTo>
                  <a:pt x="1672" y="1727"/>
                </a:moveTo>
                <a:lnTo>
                  <a:pt x="1616" y="0"/>
                </a:lnTo>
                <a:lnTo>
                  <a:pt x="408" y="0"/>
                </a:lnTo>
                <a:lnTo>
                  <a:pt x="0" y="1727"/>
                </a:lnTo>
                <a:lnTo>
                  <a:pt x="1672" y="1727"/>
                </a:lnTo>
              </a:path>
            </a:pathLst>
          </a:custGeom>
          <a:solidFill>
            <a:srgbClr val="1CAD1C"/>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k-SK"/>
          </a:p>
        </p:txBody>
      </p:sp>
      <p:sp>
        <p:nvSpPr>
          <p:cNvPr id="1369131" name="Freeform 43"/>
          <p:cNvSpPr>
            <a:spLocks/>
          </p:cNvSpPr>
          <p:nvPr/>
        </p:nvSpPr>
        <p:spPr bwMode="auto">
          <a:xfrm>
            <a:off x="6673850" y="3405188"/>
            <a:ext cx="207963" cy="2314575"/>
          </a:xfrm>
          <a:custGeom>
            <a:avLst/>
            <a:gdLst>
              <a:gd name="T0" fmla="*/ 120 w 121"/>
              <a:gd name="T1" fmla="*/ 1457 h 1458"/>
              <a:gd name="T2" fmla="*/ 56 w 121"/>
              <a:gd name="T3" fmla="*/ 0 h 1458"/>
              <a:gd name="T4" fmla="*/ 0 w 121"/>
              <a:gd name="T5" fmla="*/ 1457 h 1458"/>
              <a:gd name="T6" fmla="*/ 120 w 121"/>
              <a:gd name="T7" fmla="*/ 1457 h 1458"/>
            </a:gdLst>
            <a:ahLst/>
            <a:cxnLst>
              <a:cxn ang="0">
                <a:pos x="T0" y="T1"/>
              </a:cxn>
              <a:cxn ang="0">
                <a:pos x="T2" y="T3"/>
              </a:cxn>
              <a:cxn ang="0">
                <a:pos x="T4" y="T5"/>
              </a:cxn>
              <a:cxn ang="0">
                <a:pos x="T6" y="T7"/>
              </a:cxn>
            </a:cxnLst>
            <a:rect l="0" t="0" r="r" b="b"/>
            <a:pathLst>
              <a:path w="121" h="1458">
                <a:moveTo>
                  <a:pt x="120" y="1457"/>
                </a:moveTo>
                <a:lnTo>
                  <a:pt x="56" y="0"/>
                </a:lnTo>
                <a:lnTo>
                  <a:pt x="0" y="1457"/>
                </a:lnTo>
                <a:lnTo>
                  <a:pt x="120" y="1457"/>
                </a:lnTo>
              </a:path>
            </a:pathLst>
          </a:custGeom>
          <a:solidFill>
            <a:srgbClr val="00B7A5"/>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k-SK"/>
          </a:p>
        </p:txBody>
      </p:sp>
      <p:sp>
        <p:nvSpPr>
          <p:cNvPr id="1369132" name="Freeform 44"/>
          <p:cNvSpPr>
            <a:spLocks/>
          </p:cNvSpPr>
          <p:nvPr/>
        </p:nvSpPr>
        <p:spPr bwMode="auto">
          <a:xfrm>
            <a:off x="6869113" y="3835400"/>
            <a:ext cx="387350" cy="1884363"/>
          </a:xfrm>
          <a:custGeom>
            <a:avLst/>
            <a:gdLst>
              <a:gd name="T0" fmla="*/ 112 w 225"/>
              <a:gd name="T1" fmla="*/ 0 h 1187"/>
              <a:gd name="T2" fmla="*/ 224 w 225"/>
              <a:gd name="T3" fmla="*/ 1186 h 1187"/>
              <a:gd name="T4" fmla="*/ 0 w 225"/>
              <a:gd name="T5" fmla="*/ 1186 h 1187"/>
              <a:gd name="T6" fmla="*/ 112 w 225"/>
              <a:gd name="T7" fmla="*/ 0 h 1187"/>
            </a:gdLst>
            <a:ahLst/>
            <a:cxnLst>
              <a:cxn ang="0">
                <a:pos x="T0" y="T1"/>
              </a:cxn>
              <a:cxn ang="0">
                <a:pos x="T2" y="T3"/>
              </a:cxn>
              <a:cxn ang="0">
                <a:pos x="T4" y="T5"/>
              </a:cxn>
              <a:cxn ang="0">
                <a:pos x="T6" y="T7"/>
              </a:cxn>
            </a:cxnLst>
            <a:rect l="0" t="0" r="r" b="b"/>
            <a:pathLst>
              <a:path w="225" h="1187">
                <a:moveTo>
                  <a:pt x="112" y="0"/>
                </a:moveTo>
                <a:lnTo>
                  <a:pt x="224" y="1186"/>
                </a:lnTo>
                <a:lnTo>
                  <a:pt x="0" y="1186"/>
                </a:lnTo>
                <a:lnTo>
                  <a:pt x="112" y="0"/>
                </a:lnTo>
              </a:path>
            </a:pathLst>
          </a:custGeom>
          <a:solidFill>
            <a:srgbClr val="8CF4EA"/>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k-SK"/>
          </a:p>
        </p:txBody>
      </p:sp>
      <p:sp>
        <p:nvSpPr>
          <p:cNvPr id="1369133" name="AutoShape 45" descr="Wide downward diagonal"/>
          <p:cNvSpPr>
            <a:spLocks noChangeArrowheads="1"/>
          </p:cNvSpPr>
          <p:nvPr/>
        </p:nvSpPr>
        <p:spPr bwMode="auto">
          <a:xfrm>
            <a:off x="5743500" y="3362325"/>
            <a:ext cx="863675" cy="2357438"/>
          </a:xfrm>
          <a:prstGeom prst="triangle">
            <a:avLst>
              <a:gd name="adj" fmla="val 50833"/>
            </a:avLst>
          </a:prstGeom>
          <a:pattFill prst="wdDnDiag">
            <a:fgClr>
              <a:srgbClr val="FF3300"/>
            </a:fgClr>
            <a:bgClr>
              <a:schemeClr val="accent1"/>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9137" name="Rectangle 49"/>
          <p:cNvSpPr>
            <a:spLocks noChangeArrowheads="1"/>
          </p:cNvSpPr>
          <p:nvPr/>
        </p:nvSpPr>
        <p:spPr bwMode="auto">
          <a:xfrm>
            <a:off x="4014788" y="5886450"/>
            <a:ext cx="2952750"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0"/>
              </a:spcBef>
              <a:defRPr sz="2400">
                <a:solidFill>
                  <a:schemeClr val="tx1"/>
                </a:solidFill>
                <a:latin typeface="Times New Roman" pitchFamily="18" charset="0"/>
              </a:defRPr>
            </a:lvl1pPr>
            <a:lvl2pPr marL="571500" eaLnBrk="0" hangingPunct="0">
              <a:spcBef>
                <a:spcPct val="0"/>
              </a:spcBef>
              <a:defRPr sz="2400">
                <a:solidFill>
                  <a:schemeClr val="tx1"/>
                </a:solidFill>
                <a:latin typeface="Times New Roman" pitchFamily="18" charset="0"/>
              </a:defRPr>
            </a:lvl2pPr>
            <a:lvl3pPr marL="1143000" eaLnBrk="0" hangingPunct="0">
              <a:spcBef>
                <a:spcPct val="0"/>
              </a:spcBef>
              <a:defRPr sz="2400">
                <a:solidFill>
                  <a:schemeClr val="tx1"/>
                </a:solidFill>
                <a:latin typeface="Times New Roman" pitchFamily="18" charset="0"/>
              </a:defRPr>
            </a:lvl3pPr>
            <a:lvl4pPr marL="1714500" eaLnBrk="0" hangingPunct="0">
              <a:spcBef>
                <a:spcPct val="0"/>
              </a:spcBef>
              <a:defRPr sz="2400">
                <a:solidFill>
                  <a:schemeClr val="tx1"/>
                </a:solidFill>
                <a:latin typeface="Times New Roman" pitchFamily="18" charset="0"/>
              </a:defRPr>
            </a:lvl4pPr>
            <a:lvl5pPr marL="2286000" eaLnBrk="0" hangingPunct="0">
              <a:spcBef>
                <a:spcPct val="0"/>
              </a:spcBef>
              <a:defRPr sz="2400">
                <a:solidFill>
                  <a:schemeClr val="tx1"/>
                </a:solidFill>
                <a:latin typeface="Times New Roman" pitchFamily="18" charset="0"/>
              </a:defRPr>
            </a:lvl5pPr>
            <a:lvl6pPr marL="2743200" eaLnBrk="0" fontAlgn="base" hangingPunct="0">
              <a:spcBef>
                <a:spcPct val="0"/>
              </a:spcBef>
              <a:spcAft>
                <a:spcPct val="0"/>
              </a:spcAft>
              <a:defRPr sz="2400">
                <a:solidFill>
                  <a:schemeClr val="tx1"/>
                </a:solidFill>
                <a:latin typeface="Times New Roman" pitchFamily="18" charset="0"/>
              </a:defRPr>
            </a:lvl6pPr>
            <a:lvl7pPr marL="3200400" eaLnBrk="0" fontAlgn="base" hangingPunct="0">
              <a:spcBef>
                <a:spcPct val="0"/>
              </a:spcBef>
              <a:spcAft>
                <a:spcPct val="0"/>
              </a:spcAft>
              <a:defRPr sz="2400">
                <a:solidFill>
                  <a:schemeClr val="tx1"/>
                </a:solidFill>
                <a:latin typeface="Times New Roman" pitchFamily="18" charset="0"/>
              </a:defRPr>
            </a:lvl7pPr>
            <a:lvl8pPr marL="3657600" eaLnBrk="0" fontAlgn="base" hangingPunct="0">
              <a:spcBef>
                <a:spcPct val="0"/>
              </a:spcBef>
              <a:spcAft>
                <a:spcPct val="0"/>
              </a:spcAft>
              <a:defRPr sz="2400">
                <a:solidFill>
                  <a:schemeClr val="tx1"/>
                </a:solidFill>
                <a:latin typeface="Times New Roman" pitchFamily="18" charset="0"/>
              </a:defRPr>
            </a:lvl8pPr>
            <a:lvl9pPr marL="4114800" eaLnBrk="0" fontAlgn="base" hangingPunct="0">
              <a:spcBef>
                <a:spcPct val="0"/>
              </a:spcBef>
              <a:spcAft>
                <a:spcPct val="0"/>
              </a:spcAft>
              <a:defRPr sz="2400">
                <a:solidFill>
                  <a:schemeClr val="tx1"/>
                </a:solidFill>
                <a:latin typeface="Times New Roman" pitchFamily="18" charset="0"/>
              </a:defRPr>
            </a:lvl9pPr>
          </a:lstStyle>
          <a:p>
            <a:pPr>
              <a:buClrTx/>
              <a:buSzTx/>
              <a:buFontTx/>
              <a:buNone/>
            </a:pPr>
            <a:r>
              <a:rPr lang="sk-SK" altLang="sk-SK" sz="1800" b="1">
                <a:solidFill>
                  <a:srgbClr val="FAFD00"/>
                </a:solidFill>
                <a:effectLst/>
                <a:latin typeface="Arial" charset="0"/>
              </a:rPr>
              <a:t>TELEVÍZNY KANÁL n+1</a:t>
            </a:r>
            <a:endParaRPr lang="en-GB" altLang="sk-SK" sz="1800" b="1">
              <a:solidFill>
                <a:srgbClr val="FAFD00"/>
              </a:solidFill>
              <a:effectLst/>
              <a:latin typeface="Arial" charset="0"/>
            </a:endParaRPr>
          </a:p>
          <a:p>
            <a:pPr algn="ctr">
              <a:buClrTx/>
              <a:buSzTx/>
              <a:buFontTx/>
              <a:buNone/>
            </a:pPr>
            <a:endParaRPr lang="en-GB" altLang="sk-SK" sz="1800" b="1">
              <a:solidFill>
                <a:srgbClr val="FAFD00"/>
              </a:solidFill>
              <a:effectLst/>
              <a:latin typeface="Arial" charset="0"/>
            </a:endParaRPr>
          </a:p>
        </p:txBody>
      </p:sp>
      <p:sp>
        <p:nvSpPr>
          <p:cNvPr id="1369145" name="Text Box 57"/>
          <p:cNvSpPr txBox="1">
            <a:spLocks noChangeArrowheads="1"/>
          </p:cNvSpPr>
          <p:nvPr/>
        </p:nvSpPr>
        <p:spPr bwMode="auto">
          <a:xfrm>
            <a:off x="0" y="0"/>
            <a:ext cx="9344025" cy="515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eaLnBrk="0" hangingPunct="0">
              <a:spcBef>
                <a:spcPct val="0"/>
              </a:spcBef>
              <a:defRPr sz="2400">
                <a:solidFill>
                  <a:schemeClr val="tx1"/>
                </a:solidFill>
                <a:latin typeface="Times New Roman" pitchFamily="18" charset="0"/>
              </a:defRPr>
            </a:lvl1pPr>
            <a:lvl2pPr eaLnBrk="0" hangingPunct="0">
              <a:spcBef>
                <a:spcPct val="0"/>
              </a:spcBef>
              <a:defRPr sz="2400">
                <a:solidFill>
                  <a:schemeClr val="tx1"/>
                </a:solidFill>
                <a:latin typeface="Times New Roman" pitchFamily="18" charset="0"/>
              </a:defRPr>
            </a:lvl2pPr>
            <a:lvl3pPr eaLnBrk="0" hangingPunct="0">
              <a:spcBef>
                <a:spcPct val="0"/>
              </a:spcBef>
              <a:defRPr sz="2400">
                <a:solidFill>
                  <a:schemeClr val="tx1"/>
                </a:solidFill>
                <a:latin typeface="Times New Roman" pitchFamily="18" charset="0"/>
              </a:defRPr>
            </a:lvl3pPr>
            <a:lvl4pPr eaLnBrk="0" hangingPunct="0">
              <a:spcBef>
                <a:spcPct val="0"/>
              </a:spcBef>
              <a:defRPr sz="2400">
                <a:solidFill>
                  <a:schemeClr val="tx1"/>
                </a:solidFill>
                <a:latin typeface="Times New Roman" pitchFamily="18" charset="0"/>
              </a:defRPr>
            </a:lvl4pPr>
            <a:lvl5pPr eaLnBrk="0" hangingPunct="0">
              <a:spcBef>
                <a:spcPct val="0"/>
              </a:spcBef>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 typeface="Monotype Sorts" pitchFamily="2" charset="2"/>
              <a:buNone/>
            </a:pPr>
            <a:r>
              <a:rPr lang="sk-SK" altLang="sk-SK" sz="2800" dirty="0">
                <a:effectLst>
                  <a:outerShdw blurRad="38100" dist="38100" dir="2700000" algn="tl">
                    <a:srgbClr val="000000"/>
                  </a:outerShdw>
                </a:effectLst>
              </a:rPr>
              <a:t>Obr.: </a:t>
            </a:r>
            <a:r>
              <a:rPr lang="sk-SK" altLang="sk-SK" sz="2800" dirty="0" smtClean="0">
                <a:effectLst>
                  <a:outerShdw blurRad="38100" dist="38100" dir="2700000" algn="tl">
                    <a:srgbClr val="000000"/>
                  </a:outerShdw>
                </a:effectLst>
              </a:rPr>
              <a:t>ako mohlo vyzerať spektrum s 2 analógovými TV kanálmi </a:t>
            </a:r>
            <a:endParaRPr lang="cs-CZ" altLang="sk-SK" sz="2800" dirty="0">
              <a:effectLst>
                <a:outerShdw blurRad="38100" dist="38100" dir="2700000" algn="tl">
                  <a:srgbClr val="000000"/>
                </a:outerShdw>
              </a:effectLst>
            </a:endParaRPr>
          </a:p>
        </p:txBody>
      </p:sp>
      <p:sp>
        <p:nvSpPr>
          <p:cNvPr id="1369092" name="Line 4"/>
          <p:cNvSpPr>
            <a:spLocks noChangeShapeType="1"/>
          </p:cNvSpPr>
          <p:nvPr/>
        </p:nvSpPr>
        <p:spPr bwMode="auto">
          <a:xfrm flipV="1">
            <a:off x="1135063" y="1011238"/>
            <a:ext cx="0" cy="4691062"/>
          </a:xfrm>
          <a:prstGeom prst="line">
            <a:avLst/>
          </a:prstGeom>
          <a:noFill/>
          <a:ln w="762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9126" name="Line 38"/>
          <p:cNvSpPr>
            <a:spLocks noChangeShapeType="1"/>
          </p:cNvSpPr>
          <p:nvPr/>
        </p:nvSpPr>
        <p:spPr bwMode="auto">
          <a:xfrm flipV="1">
            <a:off x="4735513" y="989013"/>
            <a:ext cx="0" cy="4691062"/>
          </a:xfrm>
          <a:prstGeom prst="line">
            <a:avLst/>
          </a:prstGeom>
          <a:noFill/>
          <a:ln w="762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9117" name="Text Box 29"/>
          <p:cNvSpPr txBox="1">
            <a:spLocks noChangeArrowheads="1"/>
          </p:cNvSpPr>
          <p:nvPr/>
        </p:nvSpPr>
        <p:spPr bwMode="auto">
          <a:xfrm>
            <a:off x="384175" y="4922838"/>
            <a:ext cx="22272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buClrTx/>
              <a:buSzTx/>
              <a:buFontTx/>
              <a:buNone/>
            </a:pPr>
            <a:r>
              <a:rPr lang="sk-SK" altLang="sk-SK" sz="1800" b="1">
                <a:solidFill>
                  <a:srgbClr val="FFCC00"/>
                </a:solidFill>
                <a:effectLst/>
                <a:latin typeface="Arial" charset="0"/>
              </a:rPr>
              <a:t>Farebný kanál okolo nosnej farby</a:t>
            </a:r>
            <a:endParaRPr lang="en-GB" altLang="sk-SK" sz="1800" b="1">
              <a:solidFill>
                <a:srgbClr val="FFCC00"/>
              </a:solidFill>
              <a:effectLst/>
              <a:latin typeface="Arial" charset="0"/>
            </a:endParaRPr>
          </a:p>
        </p:txBody>
      </p:sp>
      <p:sp>
        <p:nvSpPr>
          <p:cNvPr id="1369146" name="Line 58"/>
          <p:cNvSpPr>
            <a:spLocks noChangeShapeType="1"/>
          </p:cNvSpPr>
          <p:nvPr/>
        </p:nvSpPr>
        <p:spPr bwMode="auto">
          <a:xfrm>
            <a:off x="1206500" y="1125538"/>
            <a:ext cx="3457575" cy="0"/>
          </a:xfrm>
          <a:prstGeom prst="line">
            <a:avLst/>
          </a:prstGeom>
          <a:noFill/>
          <a:ln w="9525">
            <a:solidFill>
              <a:schemeClr val="tx1"/>
            </a:solidFill>
            <a:prstDash val="dash"/>
            <a:round/>
            <a:headEnd type="arrow"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26" name="BlokTextu 25"/>
          <p:cNvSpPr txBox="1"/>
          <p:nvPr/>
        </p:nvSpPr>
        <p:spPr>
          <a:xfrm>
            <a:off x="863787" y="6146140"/>
            <a:ext cx="7273552" cy="523220"/>
          </a:xfrm>
          <a:prstGeom prst="rect">
            <a:avLst/>
          </a:prstGeom>
          <a:noFill/>
        </p:spPr>
        <p:txBody>
          <a:bodyPr wrap="square" rtlCol="0">
            <a:spAutoFit/>
          </a:bodyPr>
          <a:lstStyle/>
          <a:p>
            <a:pPr>
              <a:buNone/>
            </a:pPr>
            <a:r>
              <a:rPr lang="sk-SK" dirty="0" smtClean="0"/>
              <a:t>(analógová TV – pôvod rozdelenia TV spektra)</a:t>
            </a:r>
            <a:endParaRPr lang="sk-SK" dirty="0"/>
          </a:p>
        </p:txBody>
      </p:sp>
      <p:sp>
        <p:nvSpPr>
          <p:cNvPr id="27" name="Rectangle 35"/>
          <p:cNvSpPr>
            <a:spLocks noChangeArrowheads="1"/>
          </p:cNvSpPr>
          <p:nvPr/>
        </p:nvSpPr>
        <p:spPr bwMode="auto">
          <a:xfrm>
            <a:off x="2727597" y="2060575"/>
            <a:ext cx="1913987"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marL="342900" indent="-342900" eaLnBrk="0" hangingPunct="0">
              <a:spcBef>
                <a:spcPct val="0"/>
              </a:spcBef>
              <a:defRPr sz="2400">
                <a:solidFill>
                  <a:schemeClr val="tx1"/>
                </a:solidFill>
                <a:latin typeface="Times New Roman" charset="0"/>
              </a:defRPr>
            </a:lvl1pPr>
            <a:lvl2pPr marL="571500" eaLnBrk="0" hangingPunct="0">
              <a:spcBef>
                <a:spcPct val="0"/>
              </a:spcBef>
              <a:defRPr sz="2400">
                <a:solidFill>
                  <a:schemeClr val="tx1"/>
                </a:solidFill>
                <a:latin typeface="Times New Roman" charset="0"/>
              </a:defRPr>
            </a:lvl2pPr>
            <a:lvl3pPr marL="1143000" eaLnBrk="0" hangingPunct="0">
              <a:spcBef>
                <a:spcPct val="0"/>
              </a:spcBef>
              <a:defRPr sz="2400">
                <a:solidFill>
                  <a:schemeClr val="tx1"/>
                </a:solidFill>
                <a:latin typeface="Times New Roman" charset="0"/>
              </a:defRPr>
            </a:lvl3pPr>
            <a:lvl4pPr marL="1714500" eaLnBrk="0" hangingPunct="0">
              <a:spcBef>
                <a:spcPct val="0"/>
              </a:spcBef>
              <a:defRPr sz="2400">
                <a:solidFill>
                  <a:schemeClr val="tx1"/>
                </a:solidFill>
                <a:latin typeface="Times New Roman" charset="0"/>
              </a:defRPr>
            </a:lvl4pPr>
            <a:lvl5pPr marL="2286000" eaLnBrk="0" hangingPunct="0">
              <a:spcBef>
                <a:spcPct val="0"/>
              </a:spcBef>
              <a:defRPr sz="2400">
                <a:solidFill>
                  <a:schemeClr val="tx1"/>
                </a:solidFill>
                <a:latin typeface="Times New Roman" charset="0"/>
              </a:defRPr>
            </a:lvl5pPr>
            <a:lvl6pPr marL="2743200" eaLnBrk="0" fontAlgn="base" hangingPunct="0">
              <a:spcBef>
                <a:spcPct val="0"/>
              </a:spcBef>
              <a:spcAft>
                <a:spcPct val="0"/>
              </a:spcAft>
              <a:defRPr sz="2400">
                <a:solidFill>
                  <a:schemeClr val="tx1"/>
                </a:solidFill>
                <a:latin typeface="Times New Roman" charset="0"/>
              </a:defRPr>
            </a:lvl6pPr>
            <a:lvl7pPr marL="3200400" eaLnBrk="0" fontAlgn="base" hangingPunct="0">
              <a:spcBef>
                <a:spcPct val="0"/>
              </a:spcBef>
              <a:spcAft>
                <a:spcPct val="0"/>
              </a:spcAft>
              <a:defRPr sz="2400">
                <a:solidFill>
                  <a:schemeClr val="tx1"/>
                </a:solidFill>
                <a:latin typeface="Times New Roman" charset="0"/>
              </a:defRPr>
            </a:lvl7pPr>
            <a:lvl8pPr marL="3657600" eaLnBrk="0" fontAlgn="base" hangingPunct="0">
              <a:spcBef>
                <a:spcPct val="0"/>
              </a:spcBef>
              <a:spcAft>
                <a:spcPct val="0"/>
              </a:spcAft>
              <a:defRPr sz="2400">
                <a:solidFill>
                  <a:schemeClr val="tx1"/>
                </a:solidFill>
                <a:latin typeface="Times New Roman" charset="0"/>
              </a:defRPr>
            </a:lvl8pPr>
            <a:lvl9pPr marL="4114800" eaLnBrk="0" fontAlgn="base" hangingPunct="0">
              <a:spcBef>
                <a:spcPct val="0"/>
              </a:spcBef>
              <a:spcAft>
                <a:spcPct val="0"/>
              </a:spcAft>
              <a:defRPr sz="2400">
                <a:solidFill>
                  <a:schemeClr val="tx1"/>
                </a:solidFill>
                <a:latin typeface="Times New Roman" charset="0"/>
              </a:defRPr>
            </a:lvl9pPr>
          </a:lstStyle>
          <a:p>
            <a:pPr algn="ctr">
              <a:buClrTx/>
              <a:buSzTx/>
              <a:buFontTx/>
              <a:buNone/>
            </a:pPr>
            <a:r>
              <a:rPr lang="en-US" altLang="sk-SK" sz="1800" b="1" dirty="0" err="1" smtClean="0">
                <a:solidFill>
                  <a:srgbClr val="FAFD00"/>
                </a:solidFill>
                <a:effectLst/>
                <a:latin typeface="Arial" charset="0"/>
              </a:rPr>
              <a:t>Zvukov</a:t>
            </a:r>
            <a:r>
              <a:rPr lang="sk-SK" altLang="sk-SK" sz="1800" b="1" dirty="0" smtClean="0">
                <a:solidFill>
                  <a:srgbClr val="FAFD00"/>
                </a:solidFill>
                <a:effectLst/>
                <a:latin typeface="Arial" charset="0"/>
              </a:rPr>
              <a:t>é pásma</a:t>
            </a:r>
          </a:p>
          <a:p>
            <a:pPr algn="ctr">
              <a:buClrTx/>
              <a:buSzTx/>
              <a:buFontTx/>
              <a:buNone/>
            </a:pPr>
            <a:r>
              <a:rPr lang="sk-SK" altLang="sk-SK" sz="1800" b="1" dirty="0" smtClean="0">
                <a:solidFill>
                  <a:srgbClr val="FAFD00"/>
                </a:solidFill>
                <a:effectLst/>
                <a:latin typeface="Arial" charset="0"/>
              </a:rPr>
              <a:t>(stereo)</a:t>
            </a:r>
            <a:endParaRPr lang="en-GB" altLang="sk-SK" sz="2000" b="1" dirty="0">
              <a:solidFill>
                <a:srgbClr val="FAFD00"/>
              </a:solidFill>
              <a:effectLst/>
              <a:latin typeface="Arial" charset="0"/>
            </a:endParaRPr>
          </a:p>
        </p:txBody>
      </p:sp>
    </p:spTree>
    <p:extLst>
      <p:ext uri="{BB962C8B-B14F-4D97-AF65-F5344CB8AC3E}">
        <p14:creationId xmlns:p14="http://schemas.microsoft.com/office/powerpoint/2010/main" val="298323838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Zástupný symbol čísla snímky 6"/>
          <p:cNvSpPr>
            <a:spLocks noGrp="1"/>
          </p:cNvSpPr>
          <p:nvPr>
            <p:ph type="sldNum" sz="quarter" idx="12"/>
          </p:nvPr>
        </p:nvSpPr>
        <p:spPr/>
        <p:txBody>
          <a:bodyPr/>
          <a:lstStyle/>
          <a:p>
            <a:fld id="{B1ED8E80-CDDB-4351-AADD-ECF20C7646E0}" type="slidenum">
              <a:rPr lang="en-AU" altLang="sk-SK"/>
              <a:pPr/>
              <a:t>14</a:t>
            </a:fld>
            <a:endParaRPr lang="en-AU" altLang="sk-SK"/>
          </a:p>
        </p:txBody>
      </p:sp>
      <p:sp>
        <p:nvSpPr>
          <p:cNvPr id="1375234" name="Rectangle 2"/>
          <p:cNvSpPr>
            <a:spLocks noGrp="1" noChangeArrowheads="1"/>
          </p:cNvSpPr>
          <p:nvPr>
            <p:ph type="body" sz="half" idx="2"/>
          </p:nvPr>
        </p:nvSpPr>
        <p:spPr>
          <a:xfrm>
            <a:off x="1382713" y="1333500"/>
            <a:ext cx="8437562" cy="5067300"/>
          </a:xfrm>
          <a:noFill/>
          <a:ln/>
        </p:spPr>
        <p:txBody>
          <a:bodyPr/>
          <a:lstStyle/>
          <a:p>
            <a:pPr eaLnBrk="0" hangingPunct="0"/>
            <a:r>
              <a:rPr lang="sk-SK" altLang="sk-SK" sz="2800" dirty="0"/>
              <a:t>Odlišné šírky TV kanálov vo </a:t>
            </a:r>
            <a:r>
              <a:rPr lang="sk-SK" altLang="sk-SK" sz="2800" dirty="0" smtClean="0"/>
              <a:t>svete</a:t>
            </a:r>
            <a:endParaRPr lang="en-AU" altLang="sk-SK" sz="2800" dirty="0"/>
          </a:p>
          <a:p>
            <a:pPr lvl="1" eaLnBrk="0" hangingPunct="0">
              <a:buClr>
                <a:srgbClr val="FE9B03"/>
              </a:buClr>
            </a:pPr>
            <a:r>
              <a:rPr lang="en-AU" altLang="sk-SK" sz="2400" dirty="0"/>
              <a:t>USA / </a:t>
            </a:r>
            <a:r>
              <a:rPr lang="sk-SK" altLang="sk-SK" sz="2400" dirty="0"/>
              <a:t>Japonsko </a:t>
            </a:r>
            <a:r>
              <a:rPr lang="en-AU" altLang="sk-SK" sz="2400" dirty="0"/>
              <a:t>6 MHz</a:t>
            </a:r>
            <a:br>
              <a:rPr lang="en-AU" altLang="sk-SK" sz="2400" dirty="0"/>
            </a:br>
            <a:r>
              <a:rPr lang="en-AU" altLang="sk-SK" sz="2400" dirty="0"/>
              <a:t/>
            </a:r>
            <a:br>
              <a:rPr lang="en-AU" altLang="sk-SK" sz="2400" dirty="0"/>
            </a:br>
            <a:endParaRPr lang="en-AU" altLang="sk-SK" sz="2400" dirty="0"/>
          </a:p>
          <a:p>
            <a:pPr lvl="1" eaLnBrk="0" hangingPunct="0">
              <a:buClr>
                <a:srgbClr val="FE9B03"/>
              </a:buClr>
            </a:pPr>
            <a:r>
              <a:rPr lang="en-AU" altLang="sk-SK" sz="2400" dirty="0" err="1"/>
              <a:t>Austr</a:t>
            </a:r>
            <a:r>
              <a:rPr lang="sk-SK" altLang="sk-SK" sz="2400" dirty="0"/>
              <a:t>á</a:t>
            </a:r>
            <a:r>
              <a:rPr lang="en-AU" altLang="sk-SK" sz="2400" dirty="0"/>
              <a:t>li</a:t>
            </a:r>
            <a:r>
              <a:rPr lang="sk-SK" altLang="sk-SK" sz="2400" dirty="0"/>
              <a:t>a</a:t>
            </a:r>
            <a:r>
              <a:rPr lang="en-AU" altLang="sk-SK" sz="2400" dirty="0"/>
              <a:t> 7 MHz</a:t>
            </a:r>
            <a:br>
              <a:rPr lang="en-AU" altLang="sk-SK" sz="2400" dirty="0"/>
            </a:br>
            <a:r>
              <a:rPr lang="en-AU" altLang="sk-SK" sz="2400" dirty="0"/>
              <a:t/>
            </a:r>
            <a:br>
              <a:rPr lang="en-AU" altLang="sk-SK" sz="2400" dirty="0"/>
            </a:br>
            <a:endParaRPr lang="en-AU" altLang="sk-SK" sz="2400" dirty="0"/>
          </a:p>
          <a:p>
            <a:pPr lvl="1" eaLnBrk="0" hangingPunct="0">
              <a:buClr>
                <a:srgbClr val="FE9B03"/>
              </a:buClr>
            </a:pPr>
            <a:r>
              <a:rPr lang="en-AU" altLang="sk-SK" sz="2400" dirty="0" err="1"/>
              <a:t>Eur</a:t>
            </a:r>
            <a:r>
              <a:rPr lang="sk-SK" altLang="sk-SK" sz="2400" dirty="0"/>
              <a:t>ó</a:t>
            </a:r>
            <a:r>
              <a:rPr lang="en-AU" altLang="sk-SK" sz="2400" dirty="0"/>
              <a:t>p</a:t>
            </a:r>
            <a:r>
              <a:rPr lang="sk-SK" altLang="sk-SK" sz="2400" dirty="0"/>
              <a:t>a</a:t>
            </a:r>
            <a:r>
              <a:rPr lang="en-AU" altLang="sk-SK" sz="2400" dirty="0"/>
              <a:t> 8 MHz</a:t>
            </a:r>
            <a:br>
              <a:rPr lang="en-AU" altLang="sk-SK" sz="2400" dirty="0"/>
            </a:br>
            <a:r>
              <a:rPr lang="en-AU" altLang="sk-SK" sz="2400" dirty="0"/>
              <a:t/>
            </a:r>
            <a:br>
              <a:rPr lang="en-AU" altLang="sk-SK" sz="2400" dirty="0"/>
            </a:br>
            <a:endParaRPr lang="en-AU" altLang="sk-SK" sz="2400" dirty="0"/>
          </a:p>
          <a:p>
            <a:pPr eaLnBrk="0" hangingPunct="0"/>
            <a:r>
              <a:rPr lang="sk-SK" altLang="sk-SK" sz="2800" dirty="0"/>
              <a:t>Vplyvy </a:t>
            </a:r>
            <a:r>
              <a:rPr lang="en-AU" altLang="sk-SK" sz="2800" dirty="0"/>
              <a:t>:-	</a:t>
            </a:r>
            <a:r>
              <a:rPr lang="sk-SK" altLang="sk-SK" sz="2800" dirty="0"/>
              <a:t>ladenie</a:t>
            </a:r>
            <a:r>
              <a:rPr lang="en-AU" altLang="sk-SK" sz="2800" dirty="0"/>
              <a:t>, </a:t>
            </a:r>
            <a:r>
              <a:rPr lang="sk-SK" altLang="sk-SK" sz="2800" dirty="0"/>
              <a:t>filtrácia</a:t>
            </a:r>
            <a:r>
              <a:rPr lang="en-AU" altLang="sk-SK" sz="2800" dirty="0"/>
              <a:t>, </a:t>
            </a:r>
            <a:r>
              <a:rPr lang="sk-SK" altLang="sk-SK" sz="2800" dirty="0"/>
              <a:t>rušenie</a:t>
            </a:r>
            <a:r>
              <a:rPr lang="en-AU" altLang="sk-SK" sz="2800" dirty="0"/>
              <a:t> &amp;</a:t>
            </a:r>
            <a:r>
              <a:rPr lang="sk-SK" altLang="sk-SK" sz="2800" dirty="0"/>
              <a:t> výkon </a:t>
            </a:r>
            <a:r>
              <a:rPr lang="en-AU" altLang="sk-SK" sz="2800" dirty="0" err="1"/>
              <a:t>syst</a:t>
            </a:r>
            <a:r>
              <a:rPr lang="sk-SK" altLang="sk-SK" sz="2800" dirty="0"/>
              <a:t>é</a:t>
            </a:r>
            <a:r>
              <a:rPr lang="en-AU" altLang="sk-SK" sz="2800" dirty="0"/>
              <a:t>m</a:t>
            </a:r>
            <a:r>
              <a:rPr lang="sk-SK" altLang="sk-SK" sz="2800" dirty="0"/>
              <a:t>u</a:t>
            </a:r>
            <a:endParaRPr lang="en-AU" altLang="sk-SK" sz="2800" dirty="0"/>
          </a:p>
        </p:txBody>
      </p:sp>
      <p:sp>
        <p:nvSpPr>
          <p:cNvPr id="1375235" name="Rectangle 3"/>
          <p:cNvSpPr>
            <a:spLocks noChangeArrowheads="1"/>
          </p:cNvSpPr>
          <p:nvPr/>
        </p:nvSpPr>
        <p:spPr bwMode="auto">
          <a:xfrm>
            <a:off x="1619250" y="3495675"/>
            <a:ext cx="862013" cy="35877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36" name="Rectangle 4"/>
          <p:cNvSpPr>
            <a:spLocks noChangeArrowheads="1"/>
          </p:cNvSpPr>
          <p:nvPr/>
        </p:nvSpPr>
        <p:spPr bwMode="auto">
          <a:xfrm>
            <a:off x="1619250" y="4710113"/>
            <a:ext cx="987425" cy="35877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37" name="Rectangle 5"/>
          <p:cNvSpPr>
            <a:spLocks noChangeArrowheads="1"/>
          </p:cNvSpPr>
          <p:nvPr/>
        </p:nvSpPr>
        <p:spPr bwMode="auto">
          <a:xfrm>
            <a:off x="1619250" y="2357438"/>
            <a:ext cx="736600" cy="360362"/>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38" name="Line 6"/>
          <p:cNvSpPr>
            <a:spLocks noChangeShapeType="1"/>
          </p:cNvSpPr>
          <p:nvPr/>
        </p:nvSpPr>
        <p:spPr bwMode="auto">
          <a:xfrm>
            <a:off x="1568450" y="2136775"/>
            <a:ext cx="0" cy="31210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39" name="Rectangle 7"/>
          <p:cNvSpPr>
            <a:spLocks noChangeArrowheads="1"/>
          </p:cNvSpPr>
          <p:nvPr/>
        </p:nvSpPr>
        <p:spPr bwMode="auto">
          <a:xfrm>
            <a:off x="2362200" y="2357438"/>
            <a:ext cx="736600" cy="360362"/>
          </a:xfrm>
          <a:prstGeom prst="rect">
            <a:avLst/>
          </a:prstGeom>
          <a:solidFill>
            <a:srgbClr val="FC0128"/>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0" name="Rectangle 8"/>
          <p:cNvSpPr>
            <a:spLocks noChangeArrowheads="1"/>
          </p:cNvSpPr>
          <p:nvPr/>
        </p:nvSpPr>
        <p:spPr bwMode="auto">
          <a:xfrm>
            <a:off x="3105150" y="2357438"/>
            <a:ext cx="735013" cy="360362"/>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1" name="Rectangle 9"/>
          <p:cNvSpPr>
            <a:spLocks noChangeArrowheads="1"/>
          </p:cNvSpPr>
          <p:nvPr/>
        </p:nvSpPr>
        <p:spPr bwMode="auto">
          <a:xfrm>
            <a:off x="3848100" y="2357438"/>
            <a:ext cx="735013" cy="360362"/>
          </a:xfrm>
          <a:prstGeom prst="rect">
            <a:avLst/>
          </a:prstGeom>
          <a:solidFill>
            <a:srgbClr val="00FF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2" name="Rectangle 10"/>
          <p:cNvSpPr>
            <a:spLocks noChangeArrowheads="1"/>
          </p:cNvSpPr>
          <p:nvPr/>
        </p:nvSpPr>
        <p:spPr bwMode="auto">
          <a:xfrm>
            <a:off x="4591050" y="2357438"/>
            <a:ext cx="735013" cy="360362"/>
          </a:xfrm>
          <a:prstGeom prst="rect">
            <a:avLst/>
          </a:prstGeom>
          <a:solidFill>
            <a:srgbClr val="FE9B03"/>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3" name="Rectangle 11"/>
          <p:cNvSpPr>
            <a:spLocks noChangeArrowheads="1"/>
          </p:cNvSpPr>
          <p:nvPr/>
        </p:nvSpPr>
        <p:spPr bwMode="auto">
          <a:xfrm>
            <a:off x="5332413" y="2357438"/>
            <a:ext cx="736600" cy="360362"/>
          </a:xfrm>
          <a:prstGeom prst="rect">
            <a:avLst/>
          </a:prstGeom>
          <a:solidFill>
            <a:srgbClr val="91919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4" name="Rectangle 12"/>
          <p:cNvSpPr>
            <a:spLocks noChangeArrowheads="1"/>
          </p:cNvSpPr>
          <p:nvPr/>
        </p:nvSpPr>
        <p:spPr bwMode="auto">
          <a:xfrm>
            <a:off x="6075363" y="2357438"/>
            <a:ext cx="736600" cy="360362"/>
          </a:xfrm>
          <a:prstGeom prst="rect">
            <a:avLst/>
          </a:prstGeom>
          <a:solidFill>
            <a:schemeClr val="tx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5" name="Rectangle 13"/>
          <p:cNvSpPr>
            <a:spLocks noChangeArrowheads="1"/>
          </p:cNvSpPr>
          <p:nvPr/>
        </p:nvSpPr>
        <p:spPr bwMode="auto">
          <a:xfrm>
            <a:off x="2484438" y="3495675"/>
            <a:ext cx="860425" cy="358775"/>
          </a:xfrm>
          <a:prstGeom prst="rect">
            <a:avLst/>
          </a:prstGeom>
          <a:solidFill>
            <a:srgbClr val="FC0128"/>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6" name="Rectangle 14"/>
          <p:cNvSpPr>
            <a:spLocks noChangeArrowheads="1"/>
          </p:cNvSpPr>
          <p:nvPr/>
        </p:nvSpPr>
        <p:spPr bwMode="auto">
          <a:xfrm>
            <a:off x="3359150" y="3494088"/>
            <a:ext cx="862013" cy="358775"/>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7" name="Rectangle 15"/>
          <p:cNvSpPr>
            <a:spLocks noChangeArrowheads="1"/>
          </p:cNvSpPr>
          <p:nvPr/>
        </p:nvSpPr>
        <p:spPr bwMode="auto">
          <a:xfrm>
            <a:off x="2611438" y="4710113"/>
            <a:ext cx="987425" cy="358775"/>
          </a:xfrm>
          <a:prstGeom prst="rect">
            <a:avLst/>
          </a:prstGeom>
          <a:solidFill>
            <a:srgbClr val="FC0128"/>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8" name="Rectangle 16"/>
          <p:cNvSpPr>
            <a:spLocks noChangeArrowheads="1"/>
          </p:cNvSpPr>
          <p:nvPr/>
        </p:nvSpPr>
        <p:spPr bwMode="auto">
          <a:xfrm>
            <a:off x="3602038" y="4710113"/>
            <a:ext cx="985837" cy="358775"/>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49" name="Rectangle 17"/>
          <p:cNvSpPr>
            <a:spLocks noChangeArrowheads="1"/>
          </p:cNvSpPr>
          <p:nvPr/>
        </p:nvSpPr>
        <p:spPr bwMode="auto">
          <a:xfrm>
            <a:off x="4591050" y="4710113"/>
            <a:ext cx="985838" cy="358775"/>
          </a:xfrm>
          <a:prstGeom prst="rect">
            <a:avLst/>
          </a:prstGeom>
          <a:solidFill>
            <a:srgbClr val="00FF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0" name="Rectangle 18"/>
          <p:cNvSpPr>
            <a:spLocks noChangeArrowheads="1"/>
          </p:cNvSpPr>
          <p:nvPr/>
        </p:nvSpPr>
        <p:spPr bwMode="auto">
          <a:xfrm>
            <a:off x="5580063" y="4710113"/>
            <a:ext cx="987425" cy="358775"/>
          </a:xfrm>
          <a:prstGeom prst="rect">
            <a:avLst/>
          </a:prstGeom>
          <a:solidFill>
            <a:srgbClr val="FE9B03"/>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1" name="Rectangle 19"/>
          <p:cNvSpPr>
            <a:spLocks noChangeArrowheads="1"/>
          </p:cNvSpPr>
          <p:nvPr/>
        </p:nvSpPr>
        <p:spPr bwMode="auto">
          <a:xfrm>
            <a:off x="6570663" y="4710113"/>
            <a:ext cx="987425" cy="358775"/>
          </a:xfrm>
          <a:prstGeom prst="rect">
            <a:avLst/>
          </a:prstGeom>
          <a:solidFill>
            <a:srgbClr val="91919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2" name="Rectangle 20"/>
          <p:cNvSpPr>
            <a:spLocks noChangeArrowheads="1"/>
          </p:cNvSpPr>
          <p:nvPr/>
        </p:nvSpPr>
        <p:spPr bwMode="auto">
          <a:xfrm>
            <a:off x="7561263" y="4710113"/>
            <a:ext cx="987425" cy="358775"/>
          </a:xfrm>
          <a:prstGeom prst="rect">
            <a:avLst/>
          </a:prstGeom>
          <a:solidFill>
            <a:schemeClr val="tx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3" name="Rectangle 21"/>
          <p:cNvSpPr>
            <a:spLocks noChangeArrowheads="1"/>
          </p:cNvSpPr>
          <p:nvPr/>
        </p:nvSpPr>
        <p:spPr bwMode="auto">
          <a:xfrm>
            <a:off x="6818313" y="2357438"/>
            <a:ext cx="736600" cy="360362"/>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4" name="Rectangle 22"/>
          <p:cNvSpPr>
            <a:spLocks noChangeArrowheads="1"/>
          </p:cNvSpPr>
          <p:nvPr/>
        </p:nvSpPr>
        <p:spPr bwMode="auto">
          <a:xfrm>
            <a:off x="4232275" y="3495675"/>
            <a:ext cx="862013" cy="358775"/>
          </a:xfrm>
          <a:prstGeom prst="rect">
            <a:avLst/>
          </a:prstGeom>
          <a:solidFill>
            <a:srgbClr val="00FF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5" name="Rectangle 23"/>
          <p:cNvSpPr>
            <a:spLocks noChangeArrowheads="1"/>
          </p:cNvSpPr>
          <p:nvPr/>
        </p:nvSpPr>
        <p:spPr bwMode="auto">
          <a:xfrm>
            <a:off x="8551863" y="4710113"/>
            <a:ext cx="985837" cy="358775"/>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6" name="Rectangle 24"/>
          <p:cNvSpPr>
            <a:spLocks noChangeArrowheads="1"/>
          </p:cNvSpPr>
          <p:nvPr/>
        </p:nvSpPr>
        <p:spPr bwMode="auto">
          <a:xfrm>
            <a:off x="5108575" y="3495675"/>
            <a:ext cx="860425" cy="358775"/>
          </a:xfrm>
          <a:prstGeom prst="rect">
            <a:avLst/>
          </a:prstGeom>
          <a:solidFill>
            <a:srgbClr val="FE9B03"/>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7" name="Rectangle 25"/>
          <p:cNvSpPr>
            <a:spLocks noChangeArrowheads="1"/>
          </p:cNvSpPr>
          <p:nvPr/>
        </p:nvSpPr>
        <p:spPr bwMode="auto">
          <a:xfrm>
            <a:off x="5972175" y="3495675"/>
            <a:ext cx="862013" cy="358775"/>
          </a:xfrm>
          <a:prstGeom prst="rect">
            <a:avLst/>
          </a:prstGeom>
          <a:solidFill>
            <a:srgbClr val="91919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8" name="Rectangle 26"/>
          <p:cNvSpPr>
            <a:spLocks noChangeArrowheads="1"/>
          </p:cNvSpPr>
          <p:nvPr/>
        </p:nvSpPr>
        <p:spPr bwMode="auto">
          <a:xfrm>
            <a:off x="6848475" y="3494088"/>
            <a:ext cx="860425" cy="358775"/>
          </a:xfrm>
          <a:prstGeom prst="rect">
            <a:avLst/>
          </a:prstGeom>
          <a:solidFill>
            <a:schemeClr val="tx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59" name="Rectangle 27"/>
          <p:cNvSpPr>
            <a:spLocks noChangeArrowheads="1"/>
          </p:cNvSpPr>
          <p:nvPr/>
        </p:nvSpPr>
        <p:spPr bwMode="auto">
          <a:xfrm>
            <a:off x="7721600" y="3495675"/>
            <a:ext cx="860425" cy="358775"/>
          </a:xfrm>
          <a:prstGeom prst="rect">
            <a:avLst/>
          </a:prstGeom>
          <a:solidFill>
            <a:schemeClr val="fo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60" name="Line 28"/>
          <p:cNvSpPr>
            <a:spLocks noChangeShapeType="1"/>
          </p:cNvSpPr>
          <p:nvPr/>
        </p:nvSpPr>
        <p:spPr bwMode="auto">
          <a:xfrm>
            <a:off x="7512050" y="2136775"/>
            <a:ext cx="2308225" cy="27400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5261" name="Rectangle 29"/>
          <p:cNvSpPr>
            <a:spLocks noChangeArrowheads="1"/>
          </p:cNvSpPr>
          <p:nvPr/>
        </p:nvSpPr>
        <p:spPr bwMode="auto">
          <a:xfrm>
            <a:off x="1843088" y="3459163"/>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28</a:t>
            </a:r>
          </a:p>
        </p:txBody>
      </p:sp>
      <p:sp>
        <p:nvSpPr>
          <p:cNvPr id="1375262" name="Rectangle 30"/>
          <p:cNvSpPr>
            <a:spLocks noChangeArrowheads="1"/>
          </p:cNvSpPr>
          <p:nvPr/>
        </p:nvSpPr>
        <p:spPr bwMode="auto">
          <a:xfrm>
            <a:off x="1765300" y="2336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28</a:t>
            </a:r>
          </a:p>
        </p:txBody>
      </p:sp>
      <p:sp>
        <p:nvSpPr>
          <p:cNvPr id="1375263" name="Rectangle 31"/>
          <p:cNvSpPr>
            <a:spLocks noChangeArrowheads="1"/>
          </p:cNvSpPr>
          <p:nvPr/>
        </p:nvSpPr>
        <p:spPr bwMode="auto">
          <a:xfrm>
            <a:off x="1843088" y="4678363"/>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28</a:t>
            </a:r>
          </a:p>
        </p:txBody>
      </p:sp>
      <p:sp>
        <p:nvSpPr>
          <p:cNvPr id="1375264" name="Rectangle 32"/>
          <p:cNvSpPr>
            <a:spLocks noChangeArrowheads="1"/>
          </p:cNvSpPr>
          <p:nvPr/>
        </p:nvSpPr>
        <p:spPr bwMode="auto">
          <a:xfrm>
            <a:off x="3581400" y="3479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30</a:t>
            </a:r>
          </a:p>
        </p:txBody>
      </p:sp>
      <p:sp>
        <p:nvSpPr>
          <p:cNvPr id="1375265" name="Rectangle 33"/>
          <p:cNvSpPr>
            <a:spLocks noChangeArrowheads="1"/>
          </p:cNvSpPr>
          <p:nvPr/>
        </p:nvSpPr>
        <p:spPr bwMode="auto">
          <a:xfrm>
            <a:off x="3251200" y="2336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30</a:t>
            </a:r>
          </a:p>
        </p:txBody>
      </p:sp>
      <p:sp>
        <p:nvSpPr>
          <p:cNvPr id="1375266" name="Rectangle 34"/>
          <p:cNvSpPr>
            <a:spLocks noChangeArrowheads="1"/>
          </p:cNvSpPr>
          <p:nvPr/>
        </p:nvSpPr>
        <p:spPr bwMode="auto">
          <a:xfrm>
            <a:off x="2508250" y="2336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29</a:t>
            </a:r>
          </a:p>
        </p:txBody>
      </p:sp>
      <p:sp>
        <p:nvSpPr>
          <p:cNvPr id="1375267" name="Rectangle 35"/>
          <p:cNvSpPr>
            <a:spLocks noChangeArrowheads="1"/>
          </p:cNvSpPr>
          <p:nvPr/>
        </p:nvSpPr>
        <p:spPr bwMode="auto">
          <a:xfrm>
            <a:off x="2673350" y="3479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29</a:t>
            </a:r>
          </a:p>
        </p:txBody>
      </p:sp>
      <p:sp>
        <p:nvSpPr>
          <p:cNvPr id="1375268" name="Rectangle 36"/>
          <p:cNvSpPr>
            <a:spLocks noChangeArrowheads="1"/>
          </p:cNvSpPr>
          <p:nvPr/>
        </p:nvSpPr>
        <p:spPr bwMode="auto">
          <a:xfrm>
            <a:off x="3994150" y="2336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31</a:t>
            </a:r>
          </a:p>
        </p:txBody>
      </p:sp>
      <p:sp>
        <p:nvSpPr>
          <p:cNvPr id="1375269" name="Rectangle 37"/>
          <p:cNvSpPr>
            <a:spLocks noChangeArrowheads="1"/>
          </p:cNvSpPr>
          <p:nvPr/>
        </p:nvSpPr>
        <p:spPr bwMode="auto">
          <a:xfrm>
            <a:off x="4406900" y="3479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31</a:t>
            </a:r>
          </a:p>
        </p:txBody>
      </p:sp>
      <p:sp>
        <p:nvSpPr>
          <p:cNvPr id="1375270" name="Rectangle 38"/>
          <p:cNvSpPr>
            <a:spLocks noChangeArrowheads="1"/>
          </p:cNvSpPr>
          <p:nvPr/>
        </p:nvSpPr>
        <p:spPr bwMode="auto">
          <a:xfrm>
            <a:off x="5314950" y="3479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32</a:t>
            </a:r>
          </a:p>
        </p:txBody>
      </p:sp>
      <p:sp>
        <p:nvSpPr>
          <p:cNvPr id="1375271" name="Rectangle 39"/>
          <p:cNvSpPr>
            <a:spLocks noChangeArrowheads="1"/>
          </p:cNvSpPr>
          <p:nvPr/>
        </p:nvSpPr>
        <p:spPr bwMode="auto">
          <a:xfrm>
            <a:off x="6221413" y="3479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33</a:t>
            </a:r>
          </a:p>
        </p:txBody>
      </p:sp>
      <p:sp>
        <p:nvSpPr>
          <p:cNvPr id="1375272" name="Rectangle 40"/>
          <p:cNvSpPr>
            <a:spLocks noChangeArrowheads="1"/>
          </p:cNvSpPr>
          <p:nvPr/>
        </p:nvSpPr>
        <p:spPr bwMode="auto">
          <a:xfrm>
            <a:off x="7046913" y="3479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34</a:t>
            </a:r>
          </a:p>
        </p:txBody>
      </p:sp>
      <p:sp>
        <p:nvSpPr>
          <p:cNvPr id="1375273" name="Rectangle 41"/>
          <p:cNvSpPr>
            <a:spLocks noChangeArrowheads="1"/>
          </p:cNvSpPr>
          <p:nvPr/>
        </p:nvSpPr>
        <p:spPr bwMode="auto">
          <a:xfrm>
            <a:off x="7954963" y="3479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35</a:t>
            </a:r>
          </a:p>
        </p:txBody>
      </p:sp>
      <p:sp>
        <p:nvSpPr>
          <p:cNvPr id="1375274" name="Rectangle 42"/>
          <p:cNvSpPr>
            <a:spLocks noChangeArrowheads="1"/>
          </p:cNvSpPr>
          <p:nvPr/>
        </p:nvSpPr>
        <p:spPr bwMode="auto">
          <a:xfrm>
            <a:off x="8863013" y="46990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35</a:t>
            </a:r>
          </a:p>
        </p:txBody>
      </p:sp>
      <p:sp>
        <p:nvSpPr>
          <p:cNvPr id="1375275" name="Rectangle 43"/>
          <p:cNvSpPr>
            <a:spLocks noChangeArrowheads="1"/>
          </p:cNvSpPr>
          <p:nvPr/>
        </p:nvSpPr>
        <p:spPr bwMode="auto">
          <a:xfrm>
            <a:off x="6964363" y="2336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35</a:t>
            </a:r>
          </a:p>
        </p:txBody>
      </p:sp>
      <p:sp>
        <p:nvSpPr>
          <p:cNvPr id="1375276" name="Rectangle 44"/>
          <p:cNvSpPr>
            <a:spLocks noChangeArrowheads="1"/>
          </p:cNvSpPr>
          <p:nvPr/>
        </p:nvSpPr>
        <p:spPr bwMode="auto">
          <a:xfrm>
            <a:off x="6221413" y="2336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34</a:t>
            </a:r>
          </a:p>
        </p:txBody>
      </p:sp>
      <p:sp>
        <p:nvSpPr>
          <p:cNvPr id="1375277" name="Rectangle 45"/>
          <p:cNvSpPr>
            <a:spLocks noChangeArrowheads="1"/>
          </p:cNvSpPr>
          <p:nvPr/>
        </p:nvSpPr>
        <p:spPr bwMode="auto">
          <a:xfrm>
            <a:off x="7872413" y="46990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34</a:t>
            </a:r>
          </a:p>
        </p:txBody>
      </p:sp>
      <p:sp>
        <p:nvSpPr>
          <p:cNvPr id="1375278" name="Rectangle 46"/>
          <p:cNvSpPr>
            <a:spLocks noChangeArrowheads="1"/>
          </p:cNvSpPr>
          <p:nvPr/>
        </p:nvSpPr>
        <p:spPr bwMode="auto">
          <a:xfrm>
            <a:off x="6881813" y="46990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33</a:t>
            </a:r>
          </a:p>
        </p:txBody>
      </p:sp>
      <p:sp>
        <p:nvSpPr>
          <p:cNvPr id="1375279" name="Rectangle 47"/>
          <p:cNvSpPr>
            <a:spLocks noChangeArrowheads="1"/>
          </p:cNvSpPr>
          <p:nvPr/>
        </p:nvSpPr>
        <p:spPr bwMode="auto">
          <a:xfrm>
            <a:off x="5480050" y="2336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33</a:t>
            </a:r>
          </a:p>
        </p:txBody>
      </p:sp>
      <p:sp>
        <p:nvSpPr>
          <p:cNvPr id="1375280" name="Rectangle 48"/>
          <p:cNvSpPr>
            <a:spLocks noChangeArrowheads="1"/>
          </p:cNvSpPr>
          <p:nvPr/>
        </p:nvSpPr>
        <p:spPr bwMode="auto">
          <a:xfrm>
            <a:off x="5892800" y="46990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32</a:t>
            </a:r>
          </a:p>
        </p:txBody>
      </p:sp>
      <p:sp>
        <p:nvSpPr>
          <p:cNvPr id="1375281" name="Rectangle 49"/>
          <p:cNvSpPr>
            <a:spLocks noChangeArrowheads="1"/>
          </p:cNvSpPr>
          <p:nvPr/>
        </p:nvSpPr>
        <p:spPr bwMode="auto">
          <a:xfrm>
            <a:off x="4737100" y="2336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32</a:t>
            </a:r>
          </a:p>
        </p:txBody>
      </p:sp>
      <p:sp>
        <p:nvSpPr>
          <p:cNvPr id="1375282" name="Rectangle 50"/>
          <p:cNvSpPr>
            <a:spLocks noChangeArrowheads="1"/>
          </p:cNvSpPr>
          <p:nvPr/>
        </p:nvSpPr>
        <p:spPr bwMode="auto">
          <a:xfrm>
            <a:off x="4902200" y="46990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31</a:t>
            </a:r>
          </a:p>
        </p:txBody>
      </p:sp>
      <p:sp>
        <p:nvSpPr>
          <p:cNvPr id="1375283" name="Rectangle 51"/>
          <p:cNvSpPr>
            <a:spLocks noChangeArrowheads="1"/>
          </p:cNvSpPr>
          <p:nvPr/>
        </p:nvSpPr>
        <p:spPr bwMode="auto">
          <a:xfrm>
            <a:off x="3911600" y="46990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30</a:t>
            </a:r>
          </a:p>
        </p:txBody>
      </p:sp>
      <p:sp>
        <p:nvSpPr>
          <p:cNvPr id="1375284" name="Rectangle 52"/>
          <p:cNvSpPr>
            <a:spLocks noChangeArrowheads="1"/>
          </p:cNvSpPr>
          <p:nvPr/>
        </p:nvSpPr>
        <p:spPr bwMode="auto">
          <a:xfrm>
            <a:off x="2921000" y="46990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ClrTx/>
              <a:buSzTx/>
              <a:buFontTx/>
              <a:buNone/>
            </a:pPr>
            <a:r>
              <a:rPr lang="en-AU" altLang="sk-SK" sz="2000">
                <a:effectLst>
                  <a:outerShdw blurRad="38100" dist="38100" dir="2700000" algn="tl">
                    <a:srgbClr val="000000"/>
                  </a:outerShdw>
                </a:effectLst>
              </a:rPr>
              <a:t>29</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čísla snímky 5"/>
          <p:cNvSpPr>
            <a:spLocks noGrp="1"/>
          </p:cNvSpPr>
          <p:nvPr>
            <p:ph type="sldNum" sz="quarter" idx="12"/>
          </p:nvPr>
        </p:nvSpPr>
        <p:spPr/>
        <p:txBody>
          <a:bodyPr/>
          <a:lstStyle/>
          <a:p>
            <a:fld id="{C1187A56-63C1-438D-957F-6DAE0A5D54EF}" type="slidenum">
              <a:rPr lang="en-AU" altLang="sk-SK"/>
              <a:pPr/>
              <a:t>15</a:t>
            </a:fld>
            <a:endParaRPr lang="en-AU" altLang="sk-SK"/>
          </a:p>
        </p:txBody>
      </p:sp>
      <p:sp>
        <p:nvSpPr>
          <p:cNvPr id="1382402" name="Rectangle 2"/>
          <p:cNvSpPr>
            <a:spLocks noGrp="1" noChangeArrowheads="1"/>
          </p:cNvSpPr>
          <p:nvPr>
            <p:ph type="title"/>
          </p:nvPr>
        </p:nvSpPr>
        <p:spPr/>
        <p:txBody>
          <a:bodyPr/>
          <a:lstStyle/>
          <a:p>
            <a:r>
              <a:rPr lang="sk-SK" altLang="sk-SK"/>
              <a:t>Rozdelenie pozem.TV pásiem</a:t>
            </a:r>
            <a:r>
              <a:rPr lang="en-AU" altLang="sk-SK"/>
              <a:t>	</a:t>
            </a:r>
          </a:p>
        </p:txBody>
      </p:sp>
      <p:sp>
        <p:nvSpPr>
          <p:cNvPr id="1382403" name="Rectangle 3"/>
          <p:cNvSpPr>
            <a:spLocks noGrp="1" noChangeArrowheads="1"/>
          </p:cNvSpPr>
          <p:nvPr>
            <p:ph type="body" idx="1"/>
          </p:nvPr>
        </p:nvSpPr>
        <p:spPr>
          <a:xfrm>
            <a:off x="1219200" y="990600"/>
            <a:ext cx="8683625" cy="5607050"/>
          </a:xfrm>
        </p:spPr>
        <p:txBody>
          <a:bodyPr/>
          <a:lstStyle/>
          <a:p>
            <a:pPr>
              <a:buFont typeface="Monotype Sorts" pitchFamily="2" charset="2"/>
              <a:buNone/>
            </a:pPr>
            <a:r>
              <a:rPr lang="sk-SK" altLang="sk-SK" sz="2800"/>
              <a:t>Normy CCIR-D,K,B,G (Európa)</a:t>
            </a:r>
            <a:endParaRPr lang="en-AU" altLang="sk-SK" sz="2800"/>
          </a:p>
          <a:p>
            <a:r>
              <a:rPr lang="en-AU" altLang="sk-SK" sz="2800"/>
              <a:t>VHF </a:t>
            </a:r>
            <a:r>
              <a:rPr lang="sk-SK" altLang="sk-SK" sz="2800"/>
              <a:t>pásmo</a:t>
            </a:r>
            <a:r>
              <a:rPr lang="en-AU" altLang="sk-SK" sz="2800"/>
              <a:t> I	</a:t>
            </a:r>
            <a:r>
              <a:rPr lang="sk-SK" altLang="sk-SK" sz="2800"/>
              <a:t>  </a:t>
            </a:r>
            <a:r>
              <a:rPr lang="en-AU" altLang="sk-SK" sz="2800"/>
              <a:t>  </a:t>
            </a:r>
            <a:r>
              <a:rPr lang="sk-SK" altLang="sk-SK" sz="2800"/>
              <a:t>kanály 1,</a:t>
            </a:r>
            <a:r>
              <a:rPr lang="en-AU" altLang="sk-SK" sz="2800"/>
              <a:t>2</a:t>
            </a:r>
            <a:r>
              <a:rPr lang="sk-SK" altLang="sk-SK" sz="2800"/>
              <a:t>:</a:t>
            </a:r>
            <a:r>
              <a:rPr lang="en-AU" altLang="sk-SK" sz="2800"/>
              <a:t> 4</a:t>
            </a:r>
            <a:r>
              <a:rPr lang="sk-SK" altLang="sk-SK" sz="2800"/>
              <a:t>8,5- 66</a:t>
            </a:r>
            <a:r>
              <a:rPr lang="en-AU" altLang="sk-SK" sz="2800"/>
              <a:t>  MHz</a:t>
            </a:r>
            <a:r>
              <a:rPr lang="sk-SK" altLang="sk-SK" sz="2800"/>
              <a:t> (D)</a:t>
            </a:r>
            <a:endParaRPr lang="en-AU" altLang="sk-SK" sz="2800"/>
          </a:p>
          <a:p>
            <a:r>
              <a:rPr lang="sk-SK" altLang="sk-SK" sz="2800"/>
              <a:t>VHF pásmo II – už sa nepoužíva pre TV</a:t>
            </a:r>
          </a:p>
          <a:p>
            <a:r>
              <a:rPr lang="sk-SK" altLang="sk-SK" sz="2800"/>
              <a:t>kábelové pásmo- S-kanály, 110-170 MHz (B)</a:t>
            </a:r>
          </a:p>
          <a:p>
            <a:r>
              <a:rPr lang="en-AU" altLang="sk-SK" sz="2800"/>
              <a:t>VHF </a:t>
            </a:r>
            <a:r>
              <a:rPr lang="sk-SK" altLang="sk-SK" sz="2800"/>
              <a:t>pásmo</a:t>
            </a:r>
            <a:r>
              <a:rPr lang="en-AU" altLang="sk-SK" sz="2800"/>
              <a:t> III</a:t>
            </a:r>
            <a:r>
              <a:rPr lang="sk-SK" altLang="sk-SK" sz="2800"/>
              <a:t>   kan.</a:t>
            </a:r>
            <a:r>
              <a:rPr lang="en-AU" altLang="sk-SK" sz="2800"/>
              <a:t>  6-12</a:t>
            </a:r>
            <a:r>
              <a:rPr lang="sk-SK" altLang="sk-SK" sz="2800"/>
              <a:t>, </a:t>
            </a:r>
            <a:r>
              <a:rPr lang="en-AU" altLang="sk-SK" sz="2800"/>
              <a:t>174 - 230 MHz</a:t>
            </a:r>
            <a:r>
              <a:rPr lang="sk-SK" altLang="sk-SK" sz="2800"/>
              <a:t> (D)</a:t>
            </a:r>
          </a:p>
          <a:p>
            <a:r>
              <a:rPr lang="sk-SK" altLang="sk-SK" sz="2800"/>
              <a:t>kábelové pásma Superband (230-290MHz) a Hyperband (302-470MHz) (G)</a:t>
            </a:r>
            <a:endParaRPr lang="en-AU" altLang="sk-SK" sz="2800"/>
          </a:p>
          <a:p>
            <a:pPr>
              <a:buFont typeface="Monotype Sorts" pitchFamily="2" charset="2"/>
              <a:buNone/>
            </a:pPr>
            <a:endParaRPr lang="sk-SK" altLang="sk-SK" sz="2800"/>
          </a:p>
          <a:p>
            <a:r>
              <a:rPr lang="en-AU" altLang="sk-SK" sz="2800"/>
              <a:t>UHF </a:t>
            </a:r>
            <a:r>
              <a:rPr lang="sk-SK" altLang="sk-SK" sz="2800"/>
              <a:t>pásmo</a:t>
            </a:r>
            <a:r>
              <a:rPr lang="en-AU" altLang="sk-SK" sz="2800"/>
              <a:t> IV</a:t>
            </a:r>
            <a:r>
              <a:rPr lang="sk-SK" altLang="sk-SK" sz="2800"/>
              <a:t>, kan.</a:t>
            </a:r>
            <a:r>
              <a:rPr lang="en-AU" altLang="sk-SK" sz="2800"/>
              <a:t> 2</a:t>
            </a:r>
            <a:r>
              <a:rPr lang="sk-SK" altLang="sk-SK" sz="2800"/>
              <a:t>1</a:t>
            </a:r>
            <a:r>
              <a:rPr lang="en-AU" altLang="sk-SK" sz="2800"/>
              <a:t>-3</a:t>
            </a:r>
            <a:r>
              <a:rPr lang="sk-SK" altLang="sk-SK" sz="2800"/>
              <a:t>4, 470</a:t>
            </a:r>
            <a:r>
              <a:rPr lang="en-AU" altLang="sk-SK" sz="2800"/>
              <a:t> - 582 MHz</a:t>
            </a:r>
            <a:r>
              <a:rPr lang="sk-SK" altLang="sk-SK" sz="2800"/>
              <a:t> (G,K)</a:t>
            </a:r>
            <a:endParaRPr lang="en-AU" altLang="sk-SK" sz="2800"/>
          </a:p>
          <a:p>
            <a:r>
              <a:rPr lang="en-AU" altLang="sk-SK" sz="2800"/>
              <a:t>UHF </a:t>
            </a:r>
            <a:r>
              <a:rPr lang="sk-SK" altLang="sk-SK" sz="2800"/>
              <a:t>pásmo</a:t>
            </a:r>
            <a:r>
              <a:rPr lang="en-AU" altLang="sk-SK" sz="2800"/>
              <a:t> V	</a:t>
            </a:r>
            <a:r>
              <a:rPr lang="sk-SK" altLang="sk-SK" sz="2800"/>
              <a:t>, kan.</a:t>
            </a:r>
            <a:r>
              <a:rPr lang="en-AU" altLang="sk-SK" sz="2800"/>
              <a:t>3</a:t>
            </a:r>
            <a:r>
              <a:rPr lang="sk-SK" altLang="sk-SK" sz="2800"/>
              <a:t>5</a:t>
            </a:r>
            <a:r>
              <a:rPr lang="en-AU" altLang="sk-SK" sz="2800"/>
              <a:t>-69</a:t>
            </a:r>
            <a:r>
              <a:rPr lang="sk-SK" altLang="sk-SK" sz="2800"/>
              <a:t>, </a:t>
            </a:r>
            <a:r>
              <a:rPr lang="en-AU" altLang="sk-SK" sz="2800"/>
              <a:t>582 – 8</a:t>
            </a:r>
            <a:r>
              <a:rPr lang="sk-SK" altLang="sk-SK" sz="2800"/>
              <a:t>62</a:t>
            </a:r>
            <a:r>
              <a:rPr lang="en-AU" altLang="sk-SK" sz="2800"/>
              <a:t> MHz </a:t>
            </a:r>
            <a:r>
              <a:rPr lang="sk-SK" altLang="sk-SK" sz="2800"/>
              <a:t>(G,K)</a:t>
            </a:r>
            <a:endParaRPr lang="en-AU" altLang="sk-SK"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824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824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824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8240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8240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38240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382403">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38240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03"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ástupný symbol čísla snímky 4"/>
          <p:cNvSpPr>
            <a:spLocks noGrp="1"/>
          </p:cNvSpPr>
          <p:nvPr>
            <p:ph type="sldNum" sz="quarter" idx="12"/>
          </p:nvPr>
        </p:nvSpPr>
        <p:spPr/>
        <p:txBody>
          <a:bodyPr/>
          <a:lstStyle/>
          <a:p>
            <a:fld id="{CD1927A5-74F1-4FF3-86A3-EABB4F83C609}" type="slidenum">
              <a:rPr lang="en-AU" altLang="sk-SK"/>
              <a:pPr/>
              <a:t>16</a:t>
            </a:fld>
            <a:endParaRPr lang="en-AU" altLang="sk-SK"/>
          </a:p>
        </p:txBody>
      </p:sp>
      <p:sp>
        <p:nvSpPr>
          <p:cNvPr id="1340418" name="Rectangle 2"/>
          <p:cNvSpPr>
            <a:spLocks noGrp="1" noChangeArrowheads="1"/>
          </p:cNvSpPr>
          <p:nvPr>
            <p:ph type="title"/>
          </p:nvPr>
        </p:nvSpPr>
        <p:spPr/>
        <p:txBody>
          <a:bodyPr/>
          <a:lstStyle/>
          <a:p>
            <a:r>
              <a:rPr lang="sk-SK" altLang="sk-SK"/>
              <a:t>Vysielaná šírka pásma</a:t>
            </a:r>
            <a:r>
              <a:rPr lang="en-AU" altLang="sk-SK"/>
              <a:t> - VHF</a:t>
            </a:r>
          </a:p>
        </p:txBody>
      </p:sp>
      <p:sp>
        <p:nvSpPr>
          <p:cNvPr id="1340419" name="Text Box 3"/>
          <p:cNvSpPr txBox="1">
            <a:spLocks noChangeArrowheads="1"/>
          </p:cNvSpPr>
          <p:nvPr/>
        </p:nvSpPr>
        <p:spPr bwMode="auto">
          <a:xfrm>
            <a:off x="1528763" y="5867400"/>
            <a:ext cx="679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sk-SK" altLang="sk-SK" sz="2400" b="1">
                <a:effectLst>
                  <a:outerShdw blurRad="38100" dist="38100" dir="2700000" algn="tl">
                    <a:srgbClr val="000000"/>
                  </a:outerShdw>
                </a:effectLst>
              </a:rPr>
              <a:t>Austrália</a:t>
            </a:r>
            <a:r>
              <a:rPr lang="en-AU"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je</a:t>
            </a:r>
            <a:r>
              <a:rPr lang="en-AU"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jedna</a:t>
            </a:r>
            <a:r>
              <a:rPr lang="en-AU"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z</a:t>
            </a:r>
            <a:r>
              <a:rPr lang="en-AU"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mála</a:t>
            </a:r>
            <a:r>
              <a:rPr lang="en-AU"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krajín</a:t>
            </a:r>
            <a:r>
              <a:rPr lang="en-AU"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s</a:t>
            </a:r>
            <a:r>
              <a:rPr lang="en-AU" altLang="sk-SK" sz="2400" b="1">
                <a:effectLst>
                  <a:outerShdw blurRad="38100" dist="38100" dir="2700000" algn="tl">
                    <a:srgbClr val="000000"/>
                  </a:outerShdw>
                </a:effectLst>
              </a:rPr>
              <a:t> 7 MHz VHF TV </a:t>
            </a:r>
          </a:p>
        </p:txBody>
      </p:sp>
      <p:sp>
        <p:nvSpPr>
          <p:cNvPr id="1340420" name="Text Box 4"/>
          <p:cNvSpPr txBox="1">
            <a:spLocks noChangeArrowheads="1"/>
          </p:cNvSpPr>
          <p:nvPr/>
        </p:nvSpPr>
        <p:spPr bwMode="auto">
          <a:xfrm>
            <a:off x="6781800" y="4191000"/>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6 MHz</a:t>
            </a:r>
          </a:p>
        </p:txBody>
      </p:sp>
      <p:sp>
        <p:nvSpPr>
          <p:cNvPr id="1340421" name="Text Box 5"/>
          <p:cNvSpPr txBox="1">
            <a:spLocks noChangeArrowheads="1"/>
          </p:cNvSpPr>
          <p:nvPr/>
        </p:nvSpPr>
        <p:spPr bwMode="auto">
          <a:xfrm>
            <a:off x="6781800" y="4495800"/>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7 MHz</a:t>
            </a:r>
          </a:p>
        </p:txBody>
      </p:sp>
      <p:sp>
        <p:nvSpPr>
          <p:cNvPr id="1340422" name="Text Box 6"/>
          <p:cNvSpPr txBox="1">
            <a:spLocks noChangeArrowheads="1"/>
          </p:cNvSpPr>
          <p:nvPr/>
        </p:nvSpPr>
        <p:spPr bwMode="auto">
          <a:xfrm>
            <a:off x="6781800" y="4800600"/>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8 MHz</a:t>
            </a:r>
          </a:p>
        </p:txBody>
      </p:sp>
      <p:sp>
        <p:nvSpPr>
          <p:cNvPr id="1340423" name="Text Box 7"/>
          <p:cNvSpPr txBox="1">
            <a:spLocks noChangeArrowheads="1"/>
          </p:cNvSpPr>
          <p:nvPr/>
        </p:nvSpPr>
        <p:spPr bwMode="auto">
          <a:xfrm>
            <a:off x="6781800" y="5105400"/>
            <a:ext cx="1312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Not in Use</a:t>
            </a:r>
          </a:p>
        </p:txBody>
      </p:sp>
      <p:pic>
        <p:nvPicPr>
          <p:cNvPr id="1340424"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7300" y="981075"/>
            <a:ext cx="8645525"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40425" name="Rectangle 9"/>
          <p:cNvSpPr>
            <a:spLocks noChangeArrowheads="1"/>
          </p:cNvSpPr>
          <p:nvPr/>
        </p:nvSpPr>
        <p:spPr bwMode="auto">
          <a:xfrm>
            <a:off x="6823075" y="5157788"/>
            <a:ext cx="1296988" cy="358775"/>
          </a:xfrm>
          <a:prstGeom prst="rect">
            <a:avLst/>
          </a:prstGeom>
          <a:solidFill>
            <a:srgbClr val="000099"/>
          </a:solidFill>
          <a:ln w="12700">
            <a:solidFill>
              <a:srgbClr val="000099"/>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0426" name="Text Box 10"/>
          <p:cNvSpPr txBox="1">
            <a:spLocks noChangeArrowheads="1"/>
          </p:cNvSpPr>
          <p:nvPr/>
        </p:nvSpPr>
        <p:spPr bwMode="auto">
          <a:xfrm>
            <a:off x="6680200" y="5084763"/>
            <a:ext cx="1512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Tx/>
              <a:buSzTx/>
              <a:buFontTx/>
              <a:buNone/>
            </a:pPr>
            <a:r>
              <a:rPr lang="en-US" altLang="sk-SK" sz="2400">
                <a:effectLst/>
              </a:rPr>
              <a:t>Neznáme</a:t>
            </a:r>
            <a:endParaRPr lang="sk-SK" altLang="sk-SK" sz="2400">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ástupný symbol čísla snímky 4"/>
          <p:cNvSpPr>
            <a:spLocks noGrp="1"/>
          </p:cNvSpPr>
          <p:nvPr>
            <p:ph type="sldNum" sz="quarter" idx="12"/>
          </p:nvPr>
        </p:nvSpPr>
        <p:spPr/>
        <p:txBody>
          <a:bodyPr/>
          <a:lstStyle/>
          <a:p>
            <a:fld id="{2F416B1E-F5D3-421C-8BC5-66D22BF05011}" type="slidenum">
              <a:rPr lang="en-AU" altLang="sk-SK"/>
              <a:pPr/>
              <a:t>17</a:t>
            </a:fld>
            <a:endParaRPr lang="en-AU" altLang="sk-SK"/>
          </a:p>
        </p:txBody>
      </p:sp>
      <p:sp>
        <p:nvSpPr>
          <p:cNvPr id="1341442" name="Rectangle 2"/>
          <p:cNvSpPr>
            <a:spLocks noGrp="1" noChangeArrowheads="1"/>
          </p:cNvSpPr>
          <p:nvPr>
            <p:ph type="title"/>
          </p:nvPr>
        </p:nvSpPr>
        <p:spPr/>
        <p:txBody>
          <a:bodyPr/>
          <a:lstStyle/>
          <a:p>
            <a:r>
              <a:rPr lang="sk-SK" altLang="sk-SK"/>
              <a:t>Vysielaná šírka pásma</a:t>
            </a:r>
            <a:r>
              <a:rPr lang="en-AU" altLang="sk-SK"/>
              <a:t> - UHF</a:t>
            </a:r>
          </a:p>
        </p:txBody>
      </p:sp>
      <p:sp>
        <p:nvSpPr>
          <p:cNvPr id="1341443" name="Text Box 3"/>
          <p:cNvSpPr txBox="1">
            <a:spLocks noChangeArrowheads="1"/>
          </p:cNvSpPr>
          <p:nvPr/>
        </p:nvSpPr>
        <p:spPr bwMode="auto">
          <a:xfrm>
            <a:off x="6781800" y="4191000"/>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6 MHz</a:t>
            </a:r>
          </a:p>
        </p:txBody>
      </p:sp>
      <p:sp>
        <p:nvSpPr>
          <p:cNvPr id="1341444" name="Text Box 4"/>
          <p:cNvSpPr txBox="1">
            <a:spLocks noChangeArrowheads="1"/>
          </p:cNvSpPr>
          <p:nvPr/>
        </p:nvSpPr>
        <p:spPr bwMode="auto">
          <a:xfrm>
            <a:off x="6781800" y="4495800"/>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7 MHz</a:t>
            </a:r>
          </a:p>
        </p:txBody>
      </p:sp>
      <p:sp>
        <p:nvSpPr>
          <p:cNvPr id="1341445" name="Text Box 5"/>
          <p:cNvSpPr txBox="1">
            <a:spLocks noChangeArrowheads="1"/>
          </p:cNvSpPr>
          <p:nvPr/>
        </p:nvSpPr>
        <p:spPr bwMode="auto">
          <a:xfrm>
            <a:off x="6781800" y="4800600"/>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8 MHz</a:t>
            </a:r>
          </a:p>
        </p:txBody>
      </p:sp>
      <p:sp>
        <p:nvSpPr>
          <p:cNvPr id="1341446" name="Text Box 6"/>
          <p:cNvSpPr txBox="1">
            <a:spLocks noChangeArrowheads="1"/>
          </p:cNvSpPr>
          <p:nvPr/>
        </p:nvSpPr>
        <p:spPr bwMode="auto">
          <a:xfrm>
            <a:off x="6781800" y="5105400"/>
            <a:ext cx="1312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Not in Use</a:t>
            </a:r>
          </a:p>
        </p:txBody>
      </p:sp>
      <p:sp>
        <p:nvSpPr>
          <p:cNvPr id="1341447" name="Text Box 7"/>
          <p:cNvSpPr txBox="1">
            <a:spLocks noChangeArrowheads="1"/>
          </p:cNvSpPr>
          <p:nvPr/>
        </p:nvSpPr>
        <p:spPr bwMode="auto">
          <a:xfrm>
            <a:off x="2028825" y="6248400"/>
            <a:ext cx="5499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sk-SK" altLang="sk-SK" sz="2400" b="1">
                <a:effectLst>
                  <a:outerShdw blurRad="38100" dist="38100" dir="2700000" algn="tl">
                    <a:srgbClr val="000000"/>
                  </a:outerShdw>
                </a:effectLst>
              </a:rPr>
              <a:t>Jedine Austrália</a:t>
            </a:r>
            <a:r>
              <a:rPr lang="en-US"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používa</a:t>
            </a:r>
            <a:r>
              <a:rPr lang="en-US" altLang="sk-SK" sz="2400" b="1">
                <a:effectLst>
                  <a:outerShdw blurRad="38100" dist="38100" dir="2700000" algn="tl">
                    <a:srgbClr val="000000"/>
                  </a:outerShdw>
                </a:effectLst>
              </a:rPr>
              <a:t> 7 MHz </a:t>
            </a:r>
            <a:r>
              <a:rPr lang="sk-SK" altLang="sk-SK" sz="2400" b="1">
                <a:effectLst>
                  <a:outerShdw blurRad="38100" dist="38100" dir="2700000" algn="tl">
                    <a:srgbClr val="000000"/>
                  </a:outerShdw>
                </a:effectLst>
              </a:rPr>
              <a:t>na</a:t>
            </a:r>
            <a:r>
              <a:rPr lang="en-US" altLang="sk-SK" sz="2400" b="1">
                <a:effectLst>
                  <a:outerShdw blurRad="38100" dist="38100" dir="2700000" algn="tl">
                    <a:srgbClr val="000000"/>
                  </a:outerShdw>
                </a:effectLst>
              </a:rPr>
              <a:t> UHF</a:t>
            </a:r>
          </a:p>
        </p:txBody>
      </p:sp>
      <p:pic>
        <p:nvPicPr>
          <p:cNvPr id="1341448"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7300" y="990600"/>
            <a:ext cx="8645525"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41449" name="Rectangle 9"/>
          <p:cNvSpPr>
            <a:spLocks noChangeArrowheads="1"/>
          </p:cNvSpPr>
          <p:nvPr/>
        </p:nvSpPr>
        <p:spPr bwMode="auto">
          <a:xfrm>
            <a:off x="6823075" y="5157788"/>
            <a:ext cx="1296988" cy="358775"/>
          </a:xfrm>
          <a:prstGeom prst="rect">
            <a:avLst/>
          </a:prstGeom>
          <a:solidFill>
            <a:srgbClr val="000099"/>
          </a:solidFill>
          <a:ln w="12700">
            <a:solidFill>
              <a:srgbClr val="000099"/>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41450" name="Rectangle 10"/>
          <p:cNvSpPr>
            <a:spLocks noChangeArrowheads="1"/>
          </p:cNvSpPr>
          <p:nvPr/>
        </p:nvSpPr>
        <p:spPr bwMode="auto">
          <a:xfrm>
            <a:off x="6704013" y="5084763"/>
            <a:ext cx="15605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0"/>
              </a:spcBef>
              <a:buClrTx/>
              <a:buSzTx/>
              <a:buFontTx/>
              <a:buNone/>
            </a:pPr>
            <a:r>
              <a:rPr lang="en-US" altLang="sk-SK" sz="2400">
                <a:effectLst/>
              </a:rPr>
              <a:t>Nepoužité</a:t>
            </a:r>
            <a:endParaRPr lang="sk-SK" altLang="sk-SK" sz="2400">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6498" name="Rectangle 2"/>
          <p:cNvSpPr>
            <a:spLocks noGrp="1" noChangeArrowheads="1"/>
          </p:cNvSpPr>
          <p:nvPr>
            <p:ph type="title"/>
          </p:nvPr>
        </p:nvSpPr>
        <p:spPr/>
        <p:txBody>
          <a:bodyPr/>
          <a:lstStyle/>
          <a:p>
            <a:r>
              <a:rPr lang="sk-SK" altLang="sk-SK"/>
              <a:t>Skratky a označovanie</a:t>
            </a:r>
            <a:endParaRPr lang="en-US" altLang="sk-SK"/>
          </a:p>
        </p:txBody>
      </p:sp>
      <p:pic>
        <p:nvPicPr>
          <p:cNvPr id="13865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5788" y="1916113"/>
            <a:ext cx="8047037" cy="3983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86501" name="Text Box 5"/>
          <p:cNvSpPr txBox="1">
            <a:spLocks noChangeArrowheads="1"/>
          </p:cNvSpPr>
          <p:nvPr/>
        </p:nvSpPr>
        <p:spPr bwMode="auto">
          <a:xfrm>
            <a:off x="1422400" y="6021388"/>
            <a:ext cx="7993063" cy="51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eaLnBrk="0" hangingPunct="0">
              <a:spcBef>
                <a:spcPct val="0"/>
              </a:spcBef>
              <a:defRPr sz="2400">
                <a:solidFill>
                  <a:schemeClr val="tx1"/>
                </a:solidFill>
                <a:latin typeface="Times New Roman" pitchFamily="18" charset="0"/>
              </a:defRPr>
            </a:lvl1pPr>
            <a:lvl2pPr eaLnBrk="0" hangingPunct="0">
              <a:spcBef>
                <a:spcPct val="0"/>
              </a:spcBef>
              <a:defRPr sz="2400">
                <a:solidFill>
                  <a:schemeClr val="tx1"/>
                </a:solidFill>
                <a:latin typeface="Times New Roman" pitchFamily="18" charset="0"/>
              </a:defRPr>
            </a:lvl2pPr>
            <a:lvl3pPr eaLnBrk="0" hangingPunct="0">
              <a:spcBef>
                <a:spcPct val="0"/>
              </a:spcBef>
              <a:defRPr sz="2400">
                <a:solidFill>
                  <a:schemeClr val="tx1"/>
                </a:solidFill>
                <a:latin typeface="Times New Roman" pitchFamily="18" charset="0"/>
              </a:defRPr>
            </a:lvl3pPr>
            <a:lvl4pPr eaLnBrk="0" hangingPunct="0">
              <a:spcBef>
                <a:spcPct val="0"/>
              </a:spcBef>
              <a:defRPr sz="2400">
                <a:solidFill>
                  <a:schemeClr val="tx1"/>
                </a:solidFill>
                <a:latin typeface="Times New Roman" pitchFamily="18" charset="0"/>
              </a:defRPr>
            </a:lvl4pPr>
            <a:lvl5pPr eaLnBrk="0" hangingPunct="0">
              <a:spcBef>
                <a:spcPct val="0"/>
              </a:spcBef>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sk-SK" altLang="sk-SK" sz="2800">
                <a:effectLst>
                  <a:outerShdw blurRad="38100" dist="38100" dir="2700000" algn="tl">
                    <a:srgbClr val="000000"/>
                  </a:outerShdw>
                </a:effectLst>
              </a:rPr>
              <a:t>vysvetl.: ďalej</a:t>
            </a:r>
            <a:endParaRPr lang="en-US" altLang="sk-SK" sz="2800">
              <a:effectLst>
                <a:outerShdw blurRad="38100" dist="38100" dir="2700000" algn="tl">
                  <a:srgbClr val="000000"/>
                </a:outerShdw>
              </a:effectLst>
            </a:endParaRPr>
          </a:p>
        </p:txBody>
      </p:sp>
    </p:spTree>
    <p:extLst>
      <p:ext uri="{BB962C8B-B14F-4D97-AF65-F5344CB8AC3E}">
        <p14:creationId xmlns:p14="http://schemas.microsoft.com/office/powerpoint/2010/main" val="2321573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0594" name="Rectangle 2"/>
          <p:cNvSpPr>
            <a:spLocks noGrp="1" noChangeArrowheads="1"/>
          </p:cNvSpPr>
          <p:nvPr>
            <p:ph type="body" idx="1"/>
          </p:nvPr>
        </p:nvSpPr>
        <p:spPr>
          <a:xfrm>
            <a:off x="1219200" y="260350"/>
            <a:ext cx="8683625" cy="5976938"/>
          </a:xfrm>
        </p:spPr>
        <p:txBody>
          <a:bodyPr/>
          <a:lstStyle/>
          <a:p>
            <a:pPr>
              <a:lnSpc>
                <a:spcPct val="80000"/>
              </a:lnSpc>
              <a:buFont typeface="Monotype Sorts" pitchFamily="2" charset="2"/>
              <a:buNone/>
            </a:pPr>
            <a:r>
              <a:rPr lang="sk-SK" altLang="sk-SK" sz="2800"/>
              <a:t>Vysvetlivky 1:</a:t>
            </a:r>
          </a:p>
          <a:p>
            <a:pPr>
              <a:lnSpc>
                <a:spcPct val="80000"/>
              </a:lnSpc>
              <a:spcBef>
                <a:spcPct val="50000"/>
              </a:spcBef>
            </a:pPr>
            <a:r>
              <a:rPr lang="sk-SK" altLang="sk-SK" sz="2800"/>
              <a:t>4f</a:t>
            </a:r>
            <a:r>
              <a:rPr lang="sk-SK" altLang="sk-SK" sz="2800" baseline="-25000"/>
              <a:t>SC</a:t>
            </a:r>
            <a:r>
              <a:rPr lang="sk-SK" altLang="sk-SK" sz="2800"/>
              <a:t>= 4-násobok subnosnej farby = vzorkovacia frekvencia, kvôli jednoduchšiemu spracovaniu kompozit. signálu</a:t>
            </a:r>
            <a:endParaRPr lang="en-US" altLang="sk-SK" sz="2800"/>
          </a:p>
          <a:p>
            <a:pPr>
              <a:lnSpc>
                <a:spcPct val="80000"/>
              </a:lnSpc>
            </a:pPr>
            <a:r>
              <a:rPr lang="sk-SK" altLang="sk-SK" sz="2800"/>
              <a:t>601</a:t>
            </a:r>
            <a:r>
              <a:rPr lang="sk-SK" altLang="sk-SK" sz="2800" baseline="-25000"/>
              <a:t>Y</a:t>
            </a:r>
            <a:r>
              <a:rPr lang="en-US" altLang="sk-SK" sz="2800" baseline="-25000"/>
              <a:t>’</a:t>
            </a:r>
            <a:r>
              <a:rPr lang="sk-SK" altLang="sk-SK" sz="2800"/>
              <a:t> , 709</a:t>
            </a:r>
            <a:r>
              <a:rPr lang="sk-SK" altLang="sk-SK" sz="2800" baseline="-25000"/>
              <a:t>Y</a:t>
            </a:r>
            <a:r>
              <a:rPr lang="en-US" altLang="sk-SK" sz="2800" baseline="-25000"/>
              <a:t>’</a:t>
            </a:r>
            <a:r>
              <a:rPr lang="sk-SK" altLang="sk-SK" sz="2800" baseline="-25000"/>
              <a:t> </a:t>
            </a:r>
            <a:r>
              <a:rPr lang="sk-SK" altLang="sk-SK" sz="2800"/>
              <a:t> - rôzne spôsoby definície jasu Y</a:t>
            </a:r>
            <a:r>
              <a:rPr lang="en-US" altLang="sk-SK" sz="2800"/>
              <a:t>’</a:t>
            </a:r>
            <a:r>
              <a:rPr lang="sk-SK" altLang="sk-SK" sz="2800"/>
              <a:t> podľa rôznych diferencovaných doporučení ITU (ITU Rec.601, ITU Rec.709) </a:t>
            </a:r>
          </a:p>
          <a:p>
            <a:pPr>
              <a:lnSpc>
                <a:spcPct val="80000"/>
              </a:lnSpc>
            </a:pPr>
            <a:r>
              <a:rPr lang="sk-SK" altLang="sk-SK" sz="2800"/>
              <a:t>R</a:t>
            </a:r>
            <a:r>
              <a:rPr lang="en-US" altLang="sk-SK" sz="2800"/>
              <a:t>’,G’,B’ – </a:t>
            </a:r>
            <a:r>
              <a:rPr lang="sk-SK" altLang="sk-SK" sz="2800"/>
              <a:t>nelineárne zložky (po úprave gama-korekciou)</a:t>
            </a:r>
            <a:endParaRPr lang="en-US" altLang="sk-SK" sz="2800"/>
          </a:p>
          <a:p>
            <a:pPr>
              <a:lnSpc>
                <a:spcPct val="80000"/>
              </a:lnSpc>
            </a:pPr>
            <a:r>
              <a:rPr lang="en-US" altLang="sk-SK" sz="2800"/>
              <a:t>P</a:t>
            </a:r>
            <a:r>
              <a:rPr lang="en-US" altLang="sk-SK" sz="2800" baseline="-25000"/>
              <a:t>B</a:t>
            </a:r>
            <a:r>
              <a:rPr lang="en-US" altLang="sk-SK" sz="2800"/>
              <a:t>,P</a:t>
            </a:r>
            <a:r>
              <a:rPr lang="en-US" altLang="sk-SK" sz="2800" baseline="-25000"/>
              <a:t>R</a:t>
            </a:r>
            <a:r>
              <a:rPr lang="fr-FR" altLang="sk-SK" sz="2800" baseline="-25000"/>
              <a:t>)</a:t>
            </a:r>
            <a:r>
              <a:rPr lang="fr-FR" altLang="sk-SK" sz="2800"/>
              <a:t>- ozna</a:t>
            </a:r>
            <a:r>
              <a:rPr lang="sk-SK" altLang="sk-SK" sz="2800"/>
              <a:t>čenie pre rozdielové (chrominančné signály) B</a:t>
            </a:r>
            <a:r>
              <a:rPr lang="en-US" altLang="sk-SK" sz="2800"/>
              <a:t>’-Y’, R’-Y’ </a:t>
            </a:r>
            <a:r>
              <a:rPr lang="sk-SK" altLang="sk-SK" sz="2800"/>
              <a:t>v analógovom videosignáli </a:t>
            </a:r>
          </a:p>
          <a:p>
            <a:pPr>
              <a:lnSpc>
                <a:spcPct val="80000"/>
              </a:lnSpc>
            </a:pPr>
            <a:r>
              <a:rPr lang="sk-SK" altLang="sk-SK" sz="2800"/>
              <a:t>C</a:t>
            </a:r>
            <a:r>
              <a:rPr lang="sk-SK" altLang="sk-SK" sz="2800" baseline="-25000"/>
              <a:t>B</a:t>
            </a:r>
            <a:r>
              <a:rPr lang="sk-SK" altLang="sk-SK" sz="2800"/>
              <a:t>,C</a:t>
            </a:r>
            <a:r>
              <a:rPr lang="sk-SK" altLang="sk-SK" sz="2800" baseline="-25000"/>
              <a:t>R</a:t>
            </a:r>
            <a:r>
              <a:rPr lang="sk-SK" altLang="sk-SK" sz="2800"/>
              <a:t> – rozdielové signály v digitálnom videu</a:t>
            </a:r>
          </a:p>
          <a:p>
            <a:pPr>
              <a:lnSpc>
                <a:spcPct val="80000"/>
              </a:lnSpc>
            </a:pPr>
            <a:r>
              <a:rPr lang="sk-SK" altLang="sk-SK" sz="2800"/>
              <a:t>S-video –(kniha str.107) - interfejs aj kábel – jas a farebná modulácia sa prenášajú zvlášť (2 cesty)</a:t>
            </a:r>
          </a:p>
          <a:p>
            <a:pPr>
              <a:lnSpc>
                <a:spcPct val="80000"/>
              </a:lnSpc>
            </a:pPr>
            <a:r>
              <a:rPr lang="sk-SK" altLang="sk-SK" sz="2800"/>
              <a:t>4 : 2 : 2 – pozri ďalej</a:t>
            </a:r>
            <a:endParaRPr lang="en-US" altLang="sk-SK" sz="2800"/>
          </a:p>
        </p:txBody>
      </p:sp>
    </p:spTree>
    <p:extLst>
      <p:ext uri="{BB962C8B-B14F-4D97-AF65-F5344CB8AC3E}">
        <p14:creationId xmlns:p14="http://schemas.microsoft.com/office/powerpoint/2010/main" val="4026227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Zástupný symbol čísla snímky 5"/>
          <p:cNvSpPr>
            <a:spLocks noGrp="1"/>
          </p:cNvSpPr>
          <p:nvPr>
            <p:ph type="sldNum" sz="quarter" idx="12"/>
          </p:nvPr>
        </p:nvSpPr>
        <p:spPr/>
        <p:txBody>
          <a:bodyPr/>
          <a:lstStyle/>
          <a:p>
            <a:fld id="{EC302384-9DEB-427D-8108-7B338F92998A}" type="slidenum">
              <a:rPr lang="en-AU" altLang="sk-SK"/>
              <a:pPr/>
              <a:t>2</a:t>
            </a:fld>
            <a:endParaRPr lang="en-AU" altLang="sk-SK"/>
          </a:p>
        </p:txBody>
      </p:sp>
      <p:sp>
        <p:nvSpPr>
          <p:cNvPr id="366594" name="Rectangle 2"/>
          <p:cNvSpPr>
            <a:spLocks noGrp="1" noChangeArrowheads="1"/>
          </p:cNvSpPr>
          <p:nvPr>
            <p:ph type="title"/>
          </p:nvPr>
        </p:nvSpPr>
        <p:spPr/>
        <p:txBody>
          <a:bodyPr/>
          <a:lstStyle/>
          <a:p>
            <a:r>
              <a:rPr lang="sk-SK" altLang="sk-SK"/>
              <a:t>Prekladanie</a:t>
            </a:r>
            <a:r>
              <a:rPr lang="en-AU" altLang="sk-SK"/>
              <a:t>	</a:t>
            </a:r>
          </a:p>
        </p:txBody>
      </p:sp>
      <p:sp>
        <p:nvSpPr>
          <p:cNvPr id="366595" name="Rectangle 3"/>
          <p:cNvSpPr>
            <a:spLocks noGrp="1" noChangeArrowheads="1"/>
          </p:cNvSpPr>
          <p:nvPr>
            <p:ph type="body" idx="1"/>
          </p:nvPr>
        </p:nvSpPr>
        <p:spPr>
          <a:xfrm>
            <a:off x="1219200" y="1196975"/>
            <a:ext cx="8683625" cy="5334000"/>
          </a:xfrm>
        </p:spPr>
        <p:txBody>
          <a:bodyPr/>
          <a:lstStyle/>
          <a:p>
            <a:r>
              <a:rPr lang="sk-SK" altLang="sk-SK"/>
              <a:t>Na zníženie vnímania blikania </a:t>
            </a:r>
          </a:p>
          <a:p>
            <a:pPr>
              <a:buFont typeface="Monotype Sorts" pitchFamily="2" charset="2"/>
              <a:buNone/>
            </a:pPr>
            <a:r>
              <a:rPr lang="sk-SK" altLang="sk-SK"/>
              <a:t>   TV obrazu</a:t>
            </a:r>
            <a:r>
              <a:rPr lang="en-AU" altLang="sk-SK"/>
              <a:t>(25 Hz) </a:t>
            </a:r>
            <a:r>
              <a:rPr lang="sk-SK" altLang="sk-SK"/>
              <a:t>je použitá</a:t>
            </a:r>
          </a:p>
          <a:p>
            <a:pPr>
              <a:buFont typeface="Monotype Sorts" pitchFamily="2" charset="2"/>
              <a:buNone/>
            </a:pPr>
            <a:r>
              <a:rPr lang="sk-SK" altLang="sk-SK"/>
              <a:t>   metóda zvaná </a:t>
            </a:r>
            <a:r>
              <a:rPr lang="sk-SK" altLang="sk-SK" i="1"/>
              <a:t>prekladanie</a:t>
            </a:r>
            <a:r>
              <a:rPr lang="en-AU" altLang="sk-SK"/>
              <a:t>. </a:t>
            </a:r>
          </a:p>
          <a:p>
            <a:r>
              <a:rPr lang="sk-SK" altLang="sk-SK"/>
              <a:t>Prekladanie rozdelí každú snímku na dve polsnímky</a:t>
            </a:r>
            <a:r>
              <a:rPr lang="en-AU" altLang="sk-SK"/>
              <a:t>; </a:t>
            </a:r>
            <a:r>
              <a:rPr lang="sk-SK" altLang="sk-SK"/>
              <a:t>jedna pozostáva z párnych riadkov snímkya druhá z nepárnych riadkov.</a:t>
            </a:r>
          </a:p>
          <a:p>
            <a:r>
              <a:rPr lang="sk-SK" altLang="sk-SK"/>
              <a:t>Prekladanie je využité aj na zníženie šírky pásma obrazu. </a:t>
            </a:r>
            <a:r>
              <a:rPr lang="sk-SK" altLang="sk-SK">
                <a:solidFill>
                  <a:srgbClr val="00FF00"/>
                </a:solidFill>
              </a:rPr>
              <a:t>Je to vlastne istá forma kompresie.</a:t>
            </a:r>
            <a:endParaRPr lang="en-AU" altLang="sk-SK">
              <a:solidFill>
                <a:srgbClr val="00FF00"/>
              </a:solidFill>
            </a:endParaRPr>
          </a:p>
        </p:txBody>
      </p:sp>
      <p:pic>
        <p:nvPicPr>
          <p:cNvPr id="366596" name="Picture 4" descr="interla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07175" y="549275"/>
            <a:ext cx="3044825" cy="2517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65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65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665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665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665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59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1618" name="Rectangle 2"/>
          <p:cNvSpPr>
            <a:spLocks noGrp="1" noChangeArrowheads="1"/>
          </p:cNvSpPr>
          <p:nvPr>
            <p:ph type="body" idx="1"/>
          </p:nvPr>
        </p:nvSpPr>
        <p:spPr/>
        <p:txBody>
          <a:bodyPr/>
          <a:lstStyle/>
          <a:p>
            <a:endParaRPr lang="en-US" altLang="sk-SK"/>
          </a:p>
        </p:txBody>
      </p:sp>
      <p:pic>
        <p:nvPicPr>
          <p:cNvPr id="13916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1438" y="1125538"/>
            <a:ext cx="8493125" cy="489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91620" name="Line 4"/>
          <p:cNvSpPr>
            <a:spLocks noChangeShapeType="1"/>
          </p:cNvSpPr>
          <p:nvPr/>
        </p:nvSpPr>
        <p:spPr bwMode="auto">
          <a:xfrm>
            <a:off x="2863850" y="2060575"/>
            <a:ext cx="1295400"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91621" name="Line 5"/>
          <p:cNvSpPr>
            <a:spLocks noChangeShapeType="1"/>
          </p:cNvSpPr>
          <p:nvPr/>
        </p:nvSpPr>
        <p:spPr bwMode="auto">
          <a:xfrm>
            <a:off x="1711325" y="3068638"/>
            <a:ext cx="2592388"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91622" name="Line 6"/>
          <p:cNvSpPr>
            <a:spLocks noChangeShapeType="1"/>
          </p:cNvSpPr>
          <p:nvPr/>
        </p:nvSpPr>
        <p:spPr bwMode="auto">
          <a:xfrm>
            <a:off x="1711325" y="3357563"/>
            <a:ext cx="1295400"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91623" name="Line 7"/>
          <p:cNvSpPr>
            <a:spLocks noChangeShapeType="1"/>
          </p:cNvSpPr>
          <p:nvPr/>
        </p:nvSpPr>
        <p:spPr bwMode="auto">
          <a:xfrm>
            <a:off x="2430463" y="4005263"/>
            <a:ext cx="1295400" cy="0"/>
          </a:xfrm>
          <a:prstGeom prst="line">
            <a:avLst/>
          </a:prstGeom>
          <a:noFill/>
          <a:ln w="254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91624" name="Text Box 8"/>
          <p:cNvSpPr txBox="1">
            <a:spLocks noChangeArrowheads="1"/>
          </p:cNvSpPr>
          <p:nvPr/>
        </p:nvSpPr>
        <p:spPr bwMode="auto">
          <a:xfrm>
            <a:off x="1638300" y="476250"/>
            <a:ext cx="4321175" cy="515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eaLnBrk="0" hangingPunct="0">
              <a:spcBef>
                <a:spcPct val="0"/>
              </a:spcBef>
              <a:defRPr sz="2400">
                <a:solidFill>
                  <a:schemeClr val="tx1"/>
                </a:solidFill>
                <a:latin typeface="Times New Roman" pitchFamily="18" charset="0"/>
              </a:defRPr>
            </a:lvl1pPr>
            <a:lvl2pPr eaLnBrk="0" hangingPunct="0">
              <a:spcBef>
                <a:spcPct val="0"/>
              </a:spcBef>
              <a:defRPr sz="2400">
                <a:solidFill>
                  <a:schemeClr val="tx1"/>
                </a:solidFill>
                <a:latin typeface="Times New Roman" pitchFamily="18" charset="0"/>
              </a:defRPr>
            </a:lvl2pPr>
            <a:lvl3pPr eaLnBrk="0" hangingPunct="0">
              <a:spcBef>
                <a:spcPct val="0"/>
              </a:spcBef>
              <a:defRPr sz="2400">
                <a:solidFill>
                  <a:schemeClr val="tx1"/>
                </a:solidFill>
                <a:latin typeface="Times New Roman" pitchFamily="18" charset="0"/>
              </a:defRPr>
            </a:lvl3pPr>
            <a:lvl4pPr eaLnBrk="0" hangingPunct="0">
              <a:spcBef>
                <a:spcPct val="0"/>
              </a:spcBef>
              <a:defRPr sz="2400">
                <a:solidFill>
                  <a:schemeClr val="tx1"/>
                </a:solidFill>
                <a:latin typeface="Times New Roman" pitchFamily="18" charset="0"/>
              </a:defRPr>
            </a:lvl4pPr>
            <a:lvl5pPr eaLnBrk="0" hangingPunct="0">
              <a:spcBef>
                <a:spcPct val="0"/>
              </a:spcBef>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 typeface="Monotype Sorts" pitchFamily="2" charset="2"/>
              <a:buNone/>
            </a:pPr>
            <a:r>
              <a:rPr lang="sk-SK" altLang="sk-SK" sz="2800">
                <a:effectLst>
                  <a:outerShdw blurRad="38100" dist="38100" dir="2700000" algn="tl">
                    <a:srgbClr val="000000"/>
                  </a:outerShdw>
                </a:effectLst>
              </a:rPr>
              <a:t>Vysvetlivky 2:</a:t>
            </a:r>
            <a:endParaRPr lang="en-US" altLang="sk-SK" sz="2800">
              <a:effectLst>
                <a:outerShdw blurRad="38100" dist="38100" dir="2700000" algn="tl">
                  <a:srgbClr val="000000"/>
                </a:outerShdw>
              </a:effectLst>
            </a:endParaRPr>
          </a:p>
        </p:txBody>
      </p:sp>
    </p:spTree>
    <p:extLst>
      <p:ext uri="{BB962C8B-B14F-4D97-AF65-F5344CB8AC3E}">
        <p14:creationId xmlns:p14="http://schemas.microsoft.com/office/powerpoint/2010/main" val="3363096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8" name="Zástupný symbol čísla snímky 6"/>
          <p:cNvSpPr>
            <a:spLocks noGrp="1"/>
          </p:cNvSpPr>
          <p:nvPr>
            <p:ph type="sldNum" sz="quarter" idx="12"/>
          </p:nvPr>
        </p:nvSpPr>
        <p:spPr/>
        <p:txBody>
          <a:bodyPr/>
          <a:lstStyle/>
          <a:p>
            <a:fld id="{F95CF178-B6A7-4E5C-8FC6-5083CEE402E4}" type="slidenum">
              <a:rPr lang="en-AU" altLang="sk-SK"/>
              <a:pPr/>
              <a:t>21</a:t>
            </a:fld>
            <a:endParaRPr lang="en-AU" altLang="sk-SK"/>
          </a:p>
        </p:txBody>
      </p:sp>
      <p:sp>
        <p:nvSpPr>
          <p:cNvPr id="1364994" name="Rectangle 2"/>
          <p:cNvSpPr>
            <a:spLocks noGrp="1" noChangeArrowheads="1"/>
          </p:cNvSpPr>
          <p:nvPr>
            <p:ph type="title"/>
          </p:nvPr>
        </p:nvSpPr>
        <p:spPr>
          <a:noFill/>
          <a:ln/>
        </p:spPr>
        <p:txBody>
          <a:bodyPr/>
          <a:lstStyle/>
          <a:p>
            <a:pPr eaLnBrk="0" hangingPunct="0"/>
            <a:r>
              <a:rPr lang="sk-SK" altLang="sk-SK"/>
              <a:t>Odstup kanálov</a:t>
            </a:r>
            <a:endParaRPr lang="en-AU" altLang="sk-SK"/>
          </a:p>
        </p:txBody>
      </p:sp>
      <p:sp>
        <p:nvSpPr>
          <p:cNvPr id="1364995" name="Rectangle 3"/>
          <p:cNvSpPr>
            <a:spLocks noGrp="1" noChangeArrowheads="1"/>
          </p:cNvSpPr>
          <p:nvPr>
            <p:ph type="body" sz="half" idx="1"/>
          </p:nvPr>
        </p:nvSpPr>
        <p:spPr>
          <a:xfrm>
            <a:off x="1219200" y="914400"/>
            <a:ext cx="8683625" cy="2971800"/>
          </a:xfrm>
          <a:noFill/>
          <a:ln/>
        </p:spPr>
        <p:txBody>
          <a:bodyPr/>
          <a:lstStyle/>
          <a:p>
            <a:pPr eaLnBrk="0" hangingPunct="0"/>
            <a:r>
              <a:rPr lang="sk-SK" altLang="sk-SK" sz="2400" dirty="0"/>
              <a:t>Obsadenie TV kanálov</a:t>
            </a:r>
            <a:r>
              <a:rPr lang="en-US" altLang="sk-SK" sz="2400" dirty="0"/>
              <a:t> anal</a:t>
            </a:r>
            <a:r>
              <a:rPr lang="sk-SK" altLang="sk-SK" sz="2400" dirty="0" err="1"/>
              <a:t>ógovým</a:t>
            </a:r>
            <a:r>
              <a:rPr lang="sk-SK" altLang="sk-SK" sz="2400" dirty="0"/>
              <a:t> signálom (v spoločnom </a:t>
            </a:r>
            <a:r>
              <a:rPr lang="sk-SK" altLang="sk-SK" sz="2400" dirty="0" err="1"/>
              <a:t>kábelovom</a:t>
            </a:r>
            <a:r>
              <a:rPr lang="sk-SK" altLang="sk-SK" sz="2400" dirty="0"/>
              <a:t> rozvode) - s medzerami – zamedzenie vzáj. rušenia</a:t>
            </a:r>
            <a:endParaRPr lang="en-AU" altLang="sk-SK" sz="2400" dirty="0"/>
          </a:p>
          <a:p>
            <a:pPr eaLnBrk="0" hangingPunct="0"/>
            <a:r>
              <a:rPr lang="sk-SK" altLang="sk-SK" sz="2400" dirty="0"/>
              <a:t>Digitálna TV môže využívať tieto </a:t>
            </a:r>
            <a:r>
              <a:rPr lang="en-US" altLang="sk-SK" sz="2400" dirty="0" err="1" smtClean="0"/>
              <a:t>medzery</a:t>
            </a:r>
            <a:r>
              <a:rPr lang="sk-SK" altLang="sk-SK" sz="2400" dirty="0" smtClean="0"/>
              <a:t>, a nemá problém obsadzovať aj navzájom susedné kanály na rozdiel od analógovej </a:t>
            </a:r>
            <a:endParaRPr lang="en-AU" altLang="sk-SK" sz="2400" dirty="0"/>
          </a:p>
        </p:txBody>
      </p:sp>
      <p:sp>
        <p:nvSpPr>
          <p:cNvPr id="1364996" name="Line 4"/>
          <p:cNvSpPr>
            <a:spLocks noChangeShapeType="1"/>
          </p:cNvSpPr>
          <p:nvPr/>
        </p:nvSpPr>
        <p:spPr bwMode="auto">
          <a:xfrm>
            <a:off x="4930775" y="6102350"/>
            <a:ext cx="1485900" cy="0"/>
          </a:xfrm>
          <a:prstGeom prst="line">
            <a:avLst/>
          </a:prstGeom>
          <a:noFill/>
          <a:ln w="127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4997" name="Line 5"/>
          <p:cNvSpPr>
            <a:spLocks noChangeShapeType="1"/>
          </p:cNvSpPr>
          <p:nvPr/>
        </p:nvSpPr>
        <p:spPr bwMode="auto">
          <a:xfrm>
            <a:off x="1958975" y="6102350"/>
            <a:ext cx="1485900" cy="0"/>
          </a:xfrm>
          <a:prstGeom prst="line">
            <a:avLst/>
          </a:prstGeom>
          <a:noFill/>
          <a:ln w="127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nvGrpSpPr>
          <p:cNvPr id="1364998" name="Group 6"/>
          <p:cNvGrpSpPr>
            <a:grpSpLocks/>
          </p:cNvGrpSpPr>
          <p:nvPr/>
        </p:nvGrpSpPr>
        <p:grpSpPr bwMode="auto">
          <a:xfrm>
            <a:off x="3448050" y="4375150"/>
            <a:ext cx="1481138" cy="1719263"/>
            <a:chOff x="2172" y="2756"/>
            <a:chExt cx="933" cy="1083"/>
          </a:xfrm>
        </p:grpSpPr>
        <p:sp>
          <p:nvSpPr>
            <p:cNvPr id="1364999" name="Line 7"/>
            <p:cNvSpPr>
              <a:spLocks noChangeShapeType="1"/>
            </p:cNvSpPr>
            <p:nvPr/>
          </p:nvSpPr>
          <p:spPr bwMode="auto">
            <a:xfrm flipH="1" flipV="1">
              <a:off x="3098" y="3189"/>
              <a:ext cx="7" cy="646"/>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0" name="Line 8"/>
            <p:cNvSpPr>
              <a:spLocks noChangeShapeType="1"/>
            </p:cNvSpPr>
            <p:nvPr/>
          </p:nvSpPr>
          <p:spPr bwMode="auto">
            <a:xfrm flipH="1">
              <a:off x="3077" y="3190"/>
              <a:ext cx="20" cy="45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1" name="Line 9"/>
            <p:cNvSpPr>
              <a:spLocks noChangeShapeType="1"/>
            </p:cNvSpPr>
            <p:nvPr/>
          </p:nvSpPr>
          <p:spPr bwMode="auto">
            <a:xfrm flipH="1" flipV="1">
              <a:off x="3065" y="3046"/>
              <a:ext cx="9" cy="59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2" name="Line 10"/>
            <p:cNvSpPr>
              <a:spLocks noChangeShapeType="1"/>
            </p:cNvSpPr>
            <p:nvPr/>
          </p:nvSpPr>
          <p:spPr bwMode="auto">
            <a:xfrm flipH="1">
              <a:off x="3030" y="3047"/>
              <a:ext cx="34" cy="64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3" name="Line 11"/>
            <p:cNvSpPr>
              <a:spLocks noChangeShapeType="1"/>
            </p:cNvSpPr>
            <p:nvPr/>
          </p:nvSpPr>
          <p:spPr bwMode="auto">
            <a:xfrm flipH="1">
              <a:off x="3025" y="3689"/>
              <a:ext cx="3" cy="7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4" name="Line 12"/>
            <p:cNvSpPr>
              <a:spLocks noChangeShapeType="1"/>
            </p:cNvSpPr>
            <p:nvPr/>
          </p:nvSpPr>
          <p:spPr bwMode="auto">
            <a:xfrm flipH="1">
              <a:off x="2979" y="3761"/>
              <a:ext cx="44" cy="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5" name="Line 13"/>
            <p:cNvSpPr>
              <a:spLocks noChangeShapeType="1"/>
            </p:cNvSpPr>
            <p:nvPr/>
          </p:nvSpPr>
          <p:spPr bwMode="auto">
            <a:xfrm flipH="1" flipV="1">
              <a:off x="2953" y="3701"/>
              <a:ext cx="23" cy="6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6" name="Line 14"/>
            <p:cNvSpPr>
              <a:spLocks noChangeShapeType="1"/>
            </p:cNvSpPr>
            <p:nvPr/>
          </p:nvSpPr>
          <p:spPr bwMode="auto">
            <a:xfrm flipH="1" flipV="1">
              <a:off x="2924" y="3371"/>
              <a:ext cx="27" cy="32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7" name="Line 15"/>
            <p:cNvSpPr>
              <a:spLocks noChangeShapeType="1"/>
            </p:cNvSpPr>
            <p:nvPr/>
          </p:nvSpPr>
          <p:spPr bwMode="auto">
            <a:xfrm flipH="1">
              <a:off x="2898" y="3372"/>
              <a:ext cx="25" cy="27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8" name="Line 16"/>
            <p:cNvSpPr>
              <a:spLocks noChangeShapeType="1"/>
            </p:cNvSpPr>
            <p:nvPr/>
          </p:nvSpPr>
          <p:spPr bwMode="auto">
            <a:xfrm flipH="1">
              <a:off x="2895" y="3646"/>
              <a:ext cx="1" cy="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09" name="Line 17"/>
            <p:cNvSpPr>
              <a:spLocks noChangeShapeType="1"/>
            </p:cNvSpPr>
            <p:nvPr/>
          </p:nvSpPr>
          <p:spPr bwMode="auto">
            <a:xfrm flipH="1">
              <a:off x="2891" y="3661"/>
              <a:ext cx="2" cy="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0" name="Line 18"/>
            <p:cNvSpPr>
              <a:spLocks noChangeShapeType="1"/>
            </p:cNvSpPr>
            <p:nvPr/>
          </p:nvSpPr>
          <p:spPr bwMode="auto">
            <a:xfrm flipH="1">
              <a:off x="2888" y="3676"/>
              <a:ext cx="1" cy="1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1" name="Line 19"/>
            <p:cNvSpPr>
              <a:spLocks noChangeShapeType="1"/>
            </p:cNvSpPr>
            <p:nvPr/>
          </p:nvSpPr>
          <p:spPr bwMode="auto">
            <a:xfrm flipH="1">
              <a:off x="2885" y="3690"/>
              <a:ext cx="1"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2" name="Line 20"/>
            <p:cNvSpPr>
              <a:spLocks noChangeShapeType="1"/>
            </p:cNvSpPr>
            <p:nvPr/>
          </p:nvSpPr>
          <p:spPr bwMode="auto">
            <a:xfrm flipH="1">
              <a:off x="2881" y="3703"/>
              <a:ext cx="2" cy="1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3" name="Line 21"/>
            <p:cNvSpPr>
              <a:spLocks noChangeShapeType="1"/>
            </p:cNvSpPr>
            <p:nvPr/>
          </p:nvSpPr>
          <p:spPr bwMode="auto">
            <a:xfrm flipH="1">
              <a:off x="2876" y="3717"/>
              <a:ext cx="3"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4" name="Line 22"/>
            <p:cNvSpPr>
              <a:spLocks noChangeShapeType="1"/>
            </p:cNvSpPr>
            <p:nvPr/>
          </p:nvSpPr>
          <p:spPr bwMode="auto">
            <a:xfrm flipH="1">
              <a:off x="2872" y="3730"/>
              <a:ext cx="2" cy="1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5" name="Line 23"/>
            <p:cNvSpPr>
              <a:spLocks noChangeShapeType="1"/>
            </p:cNvSpPr>
            <p:nvPr/>
          </p:nvSpPr>
          <p:spPr bwMode="auto">
            <a:xfrm flipH="1">
              <a:off x="2866" y="3742"/>
              <a:ext cx="4" cy="1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6" name="Line 24"/>
            <p:cNvSpPr>
              <a:spLocks noChangeShapeType="1"/>
            </p:cNvSpPr>
            <p:nvPr/>
          </p:nvSpPr>
          <p:spPr bwMode="auto">
            <a:xfrm flipH="1">
              <a:off x="2862" y="3754"/>
              <a:ext cx="2" cy="9"/>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7" name="Line 25"/>
            <p:cNvSpPr>
              <a:spLocks noChangeShapeType="1"/>
            </p:cNvSpPr>
            <p:nvPr/>
          </p:nvSpPr>
          <p:spPr bwMode="auto">
            <a:xfrm flipH="1">
              <a:off x="2857" y="3765"/>
              <a:ext cx="3" cy="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8" name="Line 26"/>
            <p:cNvSpPr>
              <a:spLocks noChangeShapeType="1"/>
            </p:cNvSpPr>
            <p:nvPr/>
          </p:nvSpPr>
          <p:spPr bwMode="auto">
            <a:xfrm flipH="1">
              <a:off x="2852" y="3775"/>
              <a:ext cx="3" cy="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19" name="Line 27"/>
            <p:cNvSpPr>
              <a:spLocks noChangeShapeType="1"/>
            </p:cNvSpPr>
            <p:nvPr/>
          </p:nvSpPr>
          <p:spPr bwMode="auto">
            <a:xfrm flipH="1">
              <a:off x="2847" y="3785"/>
              <a:ext cx="3" cy="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0" name="Line 28"/>
            <p:cNvSpPr>
              <a:spLocks noChangeShapeType="1"/>
            </p:cNvSpPr>
            <p:nvPr/>
          </p:nvSpPr>
          <p:spPr bwMode="auto">
            <a:xfrm flipH="1">
              <a:off x="2842" y="3794"/>
              <a:ext cx="3" cy="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1" name="Line 29"/>
            <p:cNvSpPr>
              <a:spLocks noChangeShapeType="1"/>
            </p:cNvSpPr>
            <p:nvPr/>
          </p:nvSpPr>
          <p:spPr bwMode="auto">
            <a:xfrm flipH="1">
              <a:off x="2836" y="3803"/>
              <a:ext cx="4" cy="5"/>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2" name="Line 30"/>
            <p:cNvSpPr>
              <a:spLocks noChangeShapeType="1"/>
            </p:cNvSpPr>
            <p:nvPr/>
          </p:nvSpPr>
          <p:spPr bwMode="auto">
            <a:xfrm flipH="1">
              <a:off x="2831" y="3810"/>
              <a:ext cx="3" cy="5"/>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3" name="Line 31"/>
            <p:cNvSpPr>
              <a:spLocks noChangeShapeType="1"/>
            </p:cNvSpPr>
            <p:nvPr/>
          </p:nvSpPr>
          <p:spPr bwMode="auto">
            <a:xfrm flipH="1">
              <a:off x="2825" y="3817"/>
              <a:ext cx="4" cy="4"/>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4" name="Line 32"/>
            <p:cNvSpPr>
              <a:spLocks noChangeShapeType="1"/>
            </p:cNvSpPr>
            <p:nvPr/>
          </p:nvSpPr>
          <p:spPr bwMode="auto">
            <a:xfrm flipH="1" flipV="1">
              <a:off x="2778" y="3731"/>
              <a:ext cx="44" cy="89"/>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5" name="Line 33"/>
            <p:cNvSpPr>
              <a:spLocks noChangeShapeType="1"/>
            </p:cNvSpPr>
            <p:nvPr/>
          </p:nvSpPr>
          <p:spPr bwMode="auto">
            <a:xfrm flipH="1">
              <a:off x="2772" y="3730"/>
              <a:ext cx="5" cy="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6" name="Line 34"/>
            <p:cNvSpPr>
              <a:spLocks noChangeShapeType="1"/>
            </p:cNvSpPr>
            <p:nvPr/>
          </p:nvSpPr>
          <p:spPr bwMode="auto">
            <a:xfrm flipH="1">
              <a:off x="2768" y="3730"/>
              <a:ext cx="2"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7" name="Line 35"/>
            <p:cNvSpPr>
              <a:spLocks noChangeShapeType="1"/>
            </p:cNvSpPr>
            <p:nvPr/>
          </p:nvSpPr>
          <p:spPr bwMode="auto">
            <a:xfrm flipH="1">
              <a:off x="2765" y="3733"/>
              <a:ext cx="1"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8" name="Line 36"/>
            <p:cNvSpPr>
              <a:spLocks noChangeShapeType="1"/>
            </p:cNvSpPr>
            <p:nvPr/>
          </p:nvSpPr>
          <p:spPr bwMode="auto">
            <a:xfrm flipH="1">
              <a:off x="2762" y="3736"/>
              <a:ext cx="1"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29" name="Line 37"/>
            <p:cNvSpPr>
              <a:spLocks noChangeShapeType="1"/>
            </p:cNvSpPr>
            <p:nvPr/>
          </p:nvSpPr>
          <p:spPr bwMode="auto">
            <a:xfrm flipH="1">
              <a:off x="2759" y="3739"/>
              <a:ext cx="1"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0" name="Line 38"/>
            <p:cNvSpPr>
              <a:spLocks noChangeShapeType="1"/>
            </p:cNvSpPr>
            <p:nvPr/>
          </p:nvSpPr>
          <p:spPr bwMode="auto">
            <a:xfrm flipH="1">
              <a:off x="2757" y="3742"/>
              <a:ext cx="1" cy="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1" name="Line 39"/>
            <p:cNvSpPr>
              <a:spLocks noChangeShapeType="1"/>
            </p:cNvSpPr>
            <p:nvPr/>
          </p:nvSpPr>
          <p:spPr bwMode="auto">
            <a:xfrm flipH="1">
              <a:off x="2756" y="3746"/>
              <a:ext cx="1" cy="4"/>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2" name="Line 40"/>
            <p:cNvSpPr>
              <a:spLocks noChangeShapeType="1"/>
            </p:cNvSpPr>
            <p:nvPr/>
          </p:nvSpPr>
          <p:spPr bwMode="auto">
            <a:xfrm flipH="1">
              <a:off x="2755" y="3752"/>
              <a:ext cx="1" cy="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3" name="Line 41"/>
            <p:cNvSpPr>
              <a:spLocks noChangeShapeType="1"/>
            </p:cNvSpPr>
            <p:nvPr/>
          </p:nvSpPr>
          <p:spPr bwMode="auto">
            <a:xfrm flipH="1">
              <a:off x="2734" y="3755"/>
              <a:ext cx="21" cy="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4" name="Line 42"/>
            <p:cNvSpPr>
              <a:spLocks noChangeShapeType="1"/>
            </p:cNvSpPr>
            <p:nvPr/>
          </p:nvSpPr>
          <p:spPr bwMode="auto">
            <a:xfrm flipH="1">
              <a:off x="2708" y="3757"/>
              <a:ext cx="24" cy="4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5" name="Line 43"/>
            <p:cNvSpPr>
              <a:spLocks noChangeShapeType="1"/>
            </p:cNvSpPr>
            <p:nvPr/>
          </p:nvSpPr>
          <p:spPr bwMode="auto">
            <a:xfrm flipH="1" flipV="1">
              <a:off x="2700" y="3803"/>
              <a:ext cx="5"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6" name="Line 44"/>
            <p:cNvSpPr>
              <a:spLocks noChangeShapeType="1"/>
            </p:cNvSpPr>
            <p:nvPr/>
          </p:nvSpPr>
          <p:spPr bwMode="auto">
            <a:xfrm flipH="1" flipV="1">
              <a:off x="2693" y="3799"/>
              <a:ext cx="5" cy="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7" name="Line 45"/>
            <p:cNvSpPr>
              <a:spLocks noChangeShapeType="1"/>
            </p:cNvSpPr>
            <p:nvPr/>
          </p:nvSpPr>
          <p:spPr bwMode="auto">
            <a:xfrm flipH="1" flipV="1">
              <a:off x="2687" y="3796"/>
              <a:ext cx="4"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8" name="Line 46"/>
            <p:cNvSpPr>
              <a:spLocks noChangeShapeType="1"/>
            </p:cNvSpPr>
            <p:nvPr/>
          </p:nvSpPr>
          <p:spPr bwMode="auto">
            <a:xfrm flipH="1">
              <a:off x="2679" y="3794"/>
              <a:ext cx="6" cy="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39" name="Line 47"/>
            <p:cNvSpPr>
              <a:spLocks noChangeShapeType="1"/>
            </p:cNvSpPr>
            <p:nvPr/>
          </p:nvSpPr>
          <p:spPr bwMode="auto">
            <a:xfrm flipH="1">
              <a:off x="2674" y="3792"/>
              <a:ext cx="4" cy="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0" name="Line 48"/>
            <p:cNvSpPr>
              <a:spLocks noChangeShapeType="1"/>
            </p:cNvSpPr>
            <p:nvPr/>
          </p:nvSpPr>
          <p:spPr bwMode="auto">
            <a:xfrm flipH="1">
              <a:off x="2666" y="3791"/>
              <a:ext cx="5" cy="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1" name="Line 49"/>
            <p:cNvSpPr>
              <a:spLocks noChangeShapeType="1"/>
            </p:cNvSpPr>
            <p:nvPr/>
          </p:nvSpPr>
          <p:spPr bwMode="auto">
            <a:xfrm flipH="1">
              <a:off x="2661" y="3789"/>
              <a:ext cx="4" cy="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2" name="Line 50"/>
            <p:cNvSpPr>
              <a:spLocks noChangeShapeType="1"/>
            </p:cNvSpPr>
            <p:nvPr/>
          </p:nvSpPr>
          <p:spPr bwMode="auto">
            <a:xfrm flipH="1">
              <a:off x="2654" y="3789"/>
              <a:ext cx="5" cy="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3" name="Line 51"/>
            <p:cNvSpPr>
              <a:spLocks noChangeShapeType="1"/>
            </p:cNvSpPr>
            <p:nvPr/>
          </p:nvSpPr>
          <p:spPr bwMode="auto">
            <a:xfrm flipH="1">
              <a:off x="2647" y="3789"/>
              <a:ext cx="5" cy="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4" name="Line 52"/>
            <p:cNvSpPr>
              <a:spLocks noChangeShapeType="1"/>
            </p:cNvSpPr>
            <p:nvPr/>
          </p:nvSpPr>
          <p:spPr bwMode="auto">
            <a:xfrm flipH="1">
              <a:off x="2640" y="3789"/>
              <a:ext cx="5"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5" name="Line 53"/>
            <p:cNvSpPr>
              <a:spLocks noChangeShapeType="1"/>
            </p:cNvSpPr>
            <p:nvPr/>
          </p:nvSpPr>
          <p:spPr bwMode="auto">
            <a:xfrm flipH="1">
              <a:off x="2632" y="3790"/>
              <a:ext cx="6"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6" name="Line 54"/>
            <p:cNvSpPr>
              <a:spLocks noChangeShapeType="1"/>
            </p:cNvSpPr>
            <p:nvPr/>
          </p:nvSpPr>
          <p:spPr bwMode="auto">
            <a:xfrm flipH="1">
              <a:off x="2625" y="3792"/>
              <a:ext cx="5"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7" name="Line 55"/>
            <p:cNvSpPr>
              <a:spLocks noChangeShapeType="1"/>
            </p:cNvSpPr>
            <p:nvPr/>
          </p:nvSpPr>
          <p:spPr bwMode="auto">
            <a:xfrm flipH="1">
              <a:off x="2617" y="3794"/>
              <a:ext cx="6"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8" name="Line 56"/>
            <p:cNvSpPr>
              <a:spLocks noChangeShapeType="1"/>
            </p:cNvSpPr>
            <p:nvPr/>
          </p:nvSpPr>
          <p:spPr bwMode="auto">
            <a:xfrm flipH="1">
              <a:off x="2610" y="3797"/>
              <a:ext cx="5"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49" name="Line 57"/>
            <p:cNvSpPr>
              <a:spLocks noChangeShapeType="1"/>
            </p:cNvSpPr>
            <p:nvPr/>
          </p:nvSpPr>
          <p:spPr bwMode="auto">
            <a:xfrm flipH="1">
              <a:off x="2601" y="3800"/>
              <a:ext cx="7"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0" name="Line 58"/>
            <p:cNvSpPr>
              <a:spLocks noChangeShapeType="1"/>
            </p:cNvSpPr>
            <p:nvPr/>
          </p:nvSpPr>
          <p:spPr bwMode="auto">
            <a:xfrm flipH="1">
              <a:off x="2592" y="3803"/>
              <a:ext cx="7" cy="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1" name="Line 59"/>
            <p:cNvSpPr>
              <a:spLocks noChangeShapeType="1"/>
            </p:cNvSpPr>
            <p:nvPr/>
          </p:nvSpPr>
          <p:spPr bwMode="auto">
            <a:xfrm flipH="1">
              <a:off x="2583" y="3805"/>
              <a:ext cx="7"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2" name="Line 60"/>
            <p:cNvSpPr>
              <a:spLocks noChangeShapeType="1"/>
            </p:cNvSpPr>
            <p:nvPr/>
          </p:nvSpPr>
          <p:spPr bwMode="auto">
            <a:xfrm flipH="1" flipV="1">
              <a:off x="2574" y="3801"/>
              <a:ext cx="6" cy="4"/>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3" name="Line 61"/>
            <p:cNvSpPr>
              <a:spLocks noChangeShapeType="1"/>
            </p:cNvSpPr>
            <p:nvPr/>
          </p:nvSpPr>
          <p:spPr bwMode="auto">
            <a:xfrm flipH="1" flipV="1">
              <a:off x="2568" y="3791"/>
              <a:ext cx="4" cy="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4" name="Line 62"/>
            <p:cNvSpPr>
              <a:spLocks noChangeShapeType="1"/>
            </p:cNvSpPr>
            <p:nvPr/>
          </p:nvSpPr>
          <p:spPr bwMode="auto">
            <a:xfrm flipH="1" flipV="1">
              <a:off x="2562" y="3777"/>
              <a:ext cx="4" cy="1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5" name="Line 63"/>
            <p:cNvSpPr>
              <a:spLocks noChangeShapeType="1"/>
            </p:cNvSpPr>
            <p:nvPr/>
          </p:nvSpPr>
          <p:spPr bwMode="auto">
            <a:xfrm flipH="1" flipV="1">
              <a:off x="2558" y="3760"/>
              <a:ext cx="2" cy="15"/>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6" name="Line 64"/>
            <p:cNvSpPr>
              <a:spLocks noChangeShapeType="1"/>
            </p:cNvSpPr>
            <p:nvPr/>
          </p:nvSpPr>
          <p:spPr bwMode="auto">
            <a:xfrm flipH="1" flipV="1">
              <a:off x="2555" y="3743"/>
              <a:ext cx="1" cy="15"/>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7" name="Line 65"/>
            <p:cNvSpPr>
              <a:spLocks noChangeShapeType="1"/>
            </p:cNvSpPr>
            <p:nvPr/>
          </p:nvSpPr>
          <p:spPr bwMode="auto">
            <a:xfrm flipH="1" flipV="1">
              <a:off x="2551" y="3726"/>
              <a:ext cx="2" cy="15"/>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8" name="Line 66"/>
            <p:cNvSpPr>
              <a:spLocks noChangeShapeType="1"/>
            </p:cNvSpPr>
            <p:nvPr/>
          </p:nvSpPr>
          <p:spPr bwMode="auto">
            <a:xfrm flipH="1" flipV="1">
              <a:off x="2547" y="3711"/>
              <a:ext cx="2" cy="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59" name="Line 67"/>
            <p:cNvSpPr>
              <a:spLocks noChangeShapeType="1"/>
            </p:cNvSpPr>
            <p:nvPr/>
          </p:nvSpPr>
          <p:spPr bwMode="auto">
            <a:xfrm flipH="1">
              <a:off x="2538" y="3712"/>
              <a:ext cx="8" cy="2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0" name="Line 68"/>
            <p:cNvSpPr>
              <a:spLocks noChangeShapeType="1"/>
            </p:cNvSpPr>
            <p:nvPr/>
          </p:nvSpPr>
          <p:spPr bwMode="auto">
            <a:xfrm flipH="1" flipV="1">
              <a:off x="2529" y="3648"/>
              <a:ext cx="6" cy="85"/>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1" name="Line 69"/>
            <p:cNvSpPr>
              <a:spLocks noChangeShapeType="1"/>
            </p:cNvSpPr>
            <p:nvPr/>
          </p:nvSpPr>
          <p:spPr bwMode="auto">
            <a:xfrm flipH="1">
              <a:off x="2525" y="3647"/>
              <a:ext cx="3"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2" name="Line 70"/>
            <p:cNvSpPr>
              <a:spLocks noChangeShapeType="1"/>
            </p:cNvSpPr>
            <p:nvPr/>
          </p:nvSpPr>
          <p:spPr bwMode="auto">
            <a:xfrm flipH="1">
              <a:off x="2522" y="3650"/>
              <a:ext cx="1" cy="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3" name="Line 71"/>
            <p:cNvSpPr>
              <a:spLocks noChangeShapeType="1"/>
            </p:cNvSpPr>
            <p:nvPr/>
          </p:nvSpPr>
          <p:spPr bwMode="auto">
            <a:xfrm flipH="1">
              <a:off x="2519" y="3654"/>
              <a:ext cx="1"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4" name="Line 72"/>
            <p:cNvSpPr>
              <a:spLocks noChangeShapeType="1"/>
            </p:cNvSpPr>
            <p:nvPr/>
          </p:nvSpPr>
          <p:spPr bwMode="auto">
            <a:xfrm flipH="1">
              <a:off x="2516" y="3657"/>
              <a:ext cx="1" cy="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5" name="Line 73"/>
            <p:cNvSpPr>
              <a:spLocks noChangeShapeType="1"/>
            </p:cNvSpPr>
            <p:nvPr/>
          </p:nvSpPr>
          <p:spPr bwMode="auto">
            <a:xfrm flipH="1">
              <a:off x="2514" y="3662"/>
              <a:ext cx="1" cy="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6" name="Line 74"/>
            <p:cNvSpPr>
              <a:spLocks noChangeShapeType="1"/>
            </p:cNvSpPr>
            <p:nvPr/>
          </p:nvSpPr>
          <p:spPr bwMode="auto">
            <a:xfrm flipH="1">
              <a:off x="2511" y="3667"/>
              <a:ext cx="1" cy="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7" name="Line 75"/>
            <p:cNvSpPr>
              <a:spLocks noChangeShapeType="1"/>
            </p:cNvSpPr>
            <p:nvPr/>
          </p:nvSpPr>
          <p:spPr bwMode="auto">
            <a:xfrm flipH="1">
              <a:off x="2509" y="3671"/>
              <a:ext cx="1" cy="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8" name="Line 76"/>
            <p:cNvSpPr>
              <a:spLocks noChangeShapeType="1"/>
            </p:cNvSpPr>
            <p:nvPr/>
          </p:nvSpPr>
          <p:spPr bwMode="auto">
            <a:xfrm flipH="1">
              <a:off x="2507" y="3675"/>
              <a:ext cx="1" cy="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69" name="Line 77"/>
            <p:cNvSpPr>
              <a:spLocks noChangeShapeType="1"/>
            </p:cNvSpPr>
            <p:nvPr/>
          </p:nvSpPr>
          <p:spPr bwMode="auto">
            <a:xfrm flipH="1" flipV="1">
              <a:off x="2485" y="3618"/>
              <a:ext cx="19" cy="5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0" name="Line 78"/>
            <p:cNvSpPr>
              <a:spLocks noChangeShapeType="1"/>
            </p:cNvSpPr>
            <p:nvPr/>
          </p:nvSpPr>
          <p:spPr bwMode="auto">
            <a:xfrm flipH="1">
              <a:off x="2476" y="3619"/>
              <a:ext cx="8" cy="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1" name="Line 79"/>
            <p:cNvSpPr>
              <a:spLocks noChangeShapeType="1"/>
            </p:cNvSpPr>
            <p:nvPr/>
          </p:nvSpPr>
          <p:spPr bwMode="auto">
            <a:xfrm flipH="1">
              <a:off x="2470" y="3624"/>
              <a:ext cx="4" cy="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2" name="Line 80"/>
            <p:cNvSpPr>
              <a:spLocks noChangeShapeType="1"/>
            </p:cNvSpPr>
            <p:nvPr/>
          </p:nvSpPr>
          <p:spPr bwMode="auto">
            <a:xfrm flipH="1">
              <a:off x="2466" y="3634"/>
              <a:ext cx="2"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3" name="Line 81"/>
            <p:cNvSpPr>
              <a:spLocks noChangeShapeType="1"/>
            </p:cNvSpPr>
            <p:nvPr/>
          </p:nvSpPr>
          <p:spPr bwMode="auto">
            <a:xfrm flipH="1">
              <a:off x="2462" y="3647"/>
              <a:ext cx="2" cy="14"/>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4" name="Line 82"/>
            <p:cNvSpPr>
              <a:spLocks noChangeShapeType="1"/>
            </p:cNvSpPr>
            <p:nvPr/>
          </p:nvSpPr>
          <p:spPr bwMode="auto">
            <a:xfrm flipH="1">
              <a:off x="2459" y="3663"/>
              <a:ext cx="1" cy="1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5" name="Line 83"/>
            <p:cNvSpPr>
              <a:spLocks noChangeShapeType="1"/>
            </p:cNvSpPr>
            <p:nvPr/>
          </p:nvSpPr>
          <p:spPr bwMode="auto">
            <a:xfrm flipH="1">
              <a:off x="2456" y="3677"/>
              <a:ext cx="2" cy="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6" name="Line 84"/>
            <p:cNvSpPr>
              <a:spLocks noChangeShapeType="1"/>
            </p:cNvSpPr>
            <p:nvPr/>
          </p:nvSpPr>
          <p:spPr bwMode="auto">
            <a:xfrm flipH="1">
              <a:off x="2452" y="3692"/>
              <a:ext cx="2" cy="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7" name="Line 85"/>
            <p:cNvSpPr>
              <a:spLocks noChangeShapeType="1"/>
            </p:cNvSpPr>
            <p:nvPr/>
          </p:nvSpPr>
          <p:spPr bwMode="auto">
            <a:xfrm flipH="1">
              <a:off x="2444" y="3702"/>
              <a:ext cx="6" cy="5"/>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8" name="Line 86"/>
            <p:cNvSpPr>
              <a:spLocks noChangeShapeType="1"/>
            </p:cNvSpPr>
            <p:nvPr/>
          </p:nvSpPr>
          <p:spPr bwMode="auto">
            <a:xfrm flipH="1" flipV="1">
              <a:off x="2432" y="3704"/>
              <a:ext cx="9" cy="2"/>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79" name="Line 87"/>
            <p:cNvSpPr>
              <a:spLocks noChangeShapeType="1"/>
            </p:cNvSpPr>
            <p:nvPr/>
          </p:nvSpPr>
          <p:spPr bwMode="auto">
            <a:xfrm flipH="1" flipV="1">
              <a:off x="2423" y="3696"/>
              <a:ext cx="7" cy="6"/>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0" name="Line 88"/>
            <p:cNvSpPr>
              <a:spLocks noChangeShapeType="1"/>
            </p:cNvSpPr>
            <p:nvPr/>
          </p:nvSpPr>
          <p:spPr bwMode="auto">
            <a:xfrm flipH="1" flipV="1">
              <a:off x="2417" y="3684"/>
              <a:ext cx="4" cy="1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1" name="Line 89"/>
            <p:cNvSpPr>
              <a:spLocks noChangeShapeType="1"/>
            </p:cNvSpPr>
            <p:nvPr/>
          </p:nvSpPr>
          <p:spPr bwMode="auto">
            <a:xfrm flipH="1" flipV="1">
              <a:off x="2414" y="3669"/>
              <a:ext cx="1" cy="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2" name="Line 90"/>
            <p:cNvSpPr>
              <a:spLocks noChangeShapeType="1"/>
            </p:cNvSpPr>
            <p:nvPr/>
          </p:nvSpPr>
          <p:spPr bwMode="auto">
            <a:xfrm flipH="1" flipV="1">
              <a:off x="2410" y="3653"/>
              <a:ext cx="2" cy="14"/>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3" name="Line 91"/>
            <p:cNvSpPr>
              <a:spLocks noChangeShapeType="1"/>
            </p:cNvSpPr>
            <p:nvPr/>
          </p:nvSpPr>
          <p:spPr bwMode="auto">
            <a:xfrm flipV="1">
              <a:off x="2408" y="3634"/>
              <a:ext cx="0" cy="1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4" name="Line 92"/>
            <p:cNvSpPr>
              <a:spLocks noChangeShapeType="1"/>
            </p:cNvSpPr>
            <p:nvPr/>
          </p:nvSpPr>
          <p:spPr bwMode="auto">
            <a:xfrm flipV="1">
              <a:off x="2406" y="3615"/>
              <a:ext cx="0" cy="1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5" name="Line 93"/>
            <p:cNvSpPr>
              <a:spLocks noChangeShapeType="1"/>
            </p:cNvSpPr>
            <p:nvPr/>
          </p:nvSpPr>
          <p:spPr bwMode="auto">
            <a:xfrm flipV="1">
              <a:off x="2404" y="3596"/>
              <a:ext cx="0" cy="1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6" name="Line 94"/>
            <p:cNvSpPr>
              <a:spLocks noChangeShapeType="1"/>
            </p:cNvSpPr>
            <p:nvPr/>
          </p:nvSpPr>
          <p:spPr bwMode="auto">
            <a:xfrm flipH="1" flipV="1">
              <a:off x="2399" y="3586"/>
              <a:ext cx="3" cy="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7" name="Line 95"/>
            <p:cNvSpPr>
              <a:spLocks noChangeShapeType="1"/>
            </p:cNvSpPr>
            <p:nvPr/>
          </p:nvSpPr>
          <p:spPr bwMode="auto">
            <a:xfrm flipH="1" flipV="1">
              <a:off x="2394" y="3569"/>
              <a:ext cx="3" cy="15"/>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8" name="Line 96"/>
            <p:cNvSpPr>
              <a:spLocks noChangeShapeType="1"/>
            </p:cNvSpPr>
            <p:nvPr/>
          </p:nvSpPr>
          <p:spPr bwMode="auto">
            <a:xfrm flipH="1" flipV="1">
              <a:off x="2390" y="3546"/>
              <a:ext cx="2" cy="2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89" name="Line 97"/>
            <p:cNvSpPr>
              <a:spLocks noChangeShapeType="1"/>
            </p:cNvSpPr>
            <p:nvPr/>
          </p:nvSpPr>
          <p:spPr bwMode="auto">
            <a:xfrm flipH="1" flipV="1">
              <a:off x="2387" y="3520"/>
              <a:ext cx="1" cy="24"/>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0" name="Line 98"/>
            <p:cNvSpPr>
              <a:spLocks noChangeShapeType="1"/>
            </p:cNvSpPr>
            <p:nvPr/>
          </p:nvSpPr>
          <p:spPr bwMode="auto">
            <a:xfrm flipH="1" flipV="1">
              <a:off x="2383" y="3492"/>
              <a:ext cx="2" cy="26"/>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1" name="Line 99"/>
            <p:cNvSpPr>
              <a:spLocks noChangeShapeType="1"/>
            </p:cNvSpPr>
            <p:nvPr/>
          </p:nvSpPr>
          <p:spPr bwMode="auto">
            <a:xfrm flipH="1" flipV="1">
              <a:off x="2380" y="3463"/>
              <a:ext cx="1" cy="2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2" name="Line 100"/>
            <p:cNvSpPr>
              <a:spLocks noChangeShapeType="1"/>
            </p:cNvSpPr>
            <p:nvPr/>
          </p:nvSpPr>
          <p:spPr bwMode="auto">
            <a:xfrm flipH="1" flipV="1">
              <a:off x="2376" y="3434"/>
              <a:ext cx="2" cy="2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3" name="Line 101"/>
            <p:cNvSpPr>
              <a:spLocks noChangeShapeType="1"/>
            </p:cNvSpPr>
            <p:nvPr/>
          </p:nvSpPr>
          <p:spPr bwMode="auto">
            <a:xfrm flipH="1" flipV="1">
              <a:off x="2371" y="3408"/>
              <a:ext cx="3" cy="24"/>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4" name="Line 102"/>
            <p:cNvSpPr>
              <a:spLocks noChangeShapeType="1"/>
            </p:cNvSpPr>
            <p:nvPr/>
          </p:nvSpPr>
          <p:spPr bwMode="auto">
            <a:xfrm flipH="1" flipV="1">
              <a:off x="2337" y="2756"/>
              <a:ext cx="32" cy="65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5" name="Line 103"/>
            <p:cNvSpPr>
              <a:spLocks noChangeShapeType="1"/>
            </p:cNvSpPr>
            <p:nvPr/>
          </p:nvSpPr>
          <p:spPr bwMode="auto">
            <a:xfrm flipH="1">
              <a:off x="2276" y="2757"/>
              <a:ext cx="60" cy="916"/>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6" name="Line 104"/>
            <p:cNvSpPr>
              <a:spLocks noChangeShapeType="1"/>
            </p:cNvSpPr>
            <p:nvPr/>
          </p:nvSpPr>
          <p:spPr bwMode="auto">
            <a:xfrm flipH="1" flipV="1">
              <a:off x="2263" y="3611"/>
              <a:ext cx="10" cy="6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7" name="Line 105"/>
            <p:cNvSpPr>
              <a:spLocks noChangeShapeType="1"/>
            </p:cNvSpPr>
            <p:nvPr/>
          </p:nvSpPr>
          <p:spPr bwMode="auto">
            <a:xfrm flipH="1">
              <a:off x="2237" y="3612"/>
              <a:ext cx="25" cy="2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8" name="Line 106"/>
            <p:cNvSpPr>
              <a:spLocks noChangeShapeType="1"/>
            </p:cNvSpPr>
            <p:nvPr/>
          </p:nvSpPr>
          <p:spPr bwMode="auto">
            <a:xfrm flipH="1">
              <a:off x="2234" y="3637"/>
              <a:ext cx="1"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099" name="Line 107"/>
            <p:cNvSpPr>
              <a:spLocks noChangeShapeType="1"/>
            </p:cNvSpPr>
            <p:nvPr/>
          </p:nvSpPr>
          <p:spPr bwMode="auto">
            <a:xfrm flipH="1">
              <a:off x="2232" y="3650"/>
              <a:ext cx="1"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0" name="Line 108"/>
            <p:cNvSpPr>
              <a:spLocks noChangeShapeType="1"/>
            </p:cNvSpPr>
            <p:nvPr/>
          </p:nvSpPr>
          <p:spPr bwMode="auto">
            <a:xfrm flipH="1">
              <a:off x="2228" y="3663"/>
              <a:ext cx="2"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1" name="Line 109"/>
            <p:cNvSpPr>
              <a:spLocks noChangeShapeType="1"/>
            </p:cNvSpPr>
            <p:nvPr/>
          </p:nvSpPr>
          <p:spPr bwMode="auto">
            <a:xfrm flipH="1">
              <a:off x="2225" y="3676"/>
              <a:ext cx="1" cy="1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2" name="Line 110"/>
            <p:cNvSpPr>
              <a:spLocks noChangeShapeType="1"/>
            </p:cNvSpPr>
            <p:nvPr/>
          </p:nvSpPr>
          <p:spPr bwMode="auto">
            <a:xfrm flipH="1">
              <a:off x="2221" y="3688"/>
              <a:ext cx="2"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3" name="Line 111"/>
            <p:cNvSpPr>
              <a:spLocks noChangeShapeType="1"/>
            </p:cNvSpPr>
            <p:nvPr/>
          </p:nvSpPr>
          <p:spPr bwMode="auto">
            <a:xfrm flipH="1">
              <a:off x="2218" y="3701"/>
              <a:ext cx="1"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4" name="Line 112"/>
            <p:cNvSpPr>
              <a:spLocks noChangeShapeType="1"/>
            </p:cNvSpPr>
            <p:nvPr/>
          </p:nvSpPr>
          <p:spPr bwMode="auto">
            <a:xfrm flipH="1">
              <a:off x="2213" y="3714"/>
              <a:ext cx="3"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5" name="Line 113"/>
            <p:cNvSpPr>
              <a:spLocks noChangeShapeType="1"/>
            </p:cNvSpPr>
            <p:nvPr/>
          </p:nvSpPr>
          <p:spPr bwMode="auto">
            <a:xfrm flipH="1">
              <a:off x="2209" y="3727"/>
              <a:ext cx="2"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6" name="Line 114"/>
            <p:cNvSpPr>
              <a:spLocks noChangeShapeType="1"/>
            </p:cNvSpPr>
            <p:nvPr/>
          </p:nvSpPr>
          <p:spPr bwMode="auto">
            <a:xfrm flipH="1">
              <a:off x="2205" y="3740"/>
              <a:ext cx="2" cy="1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7" name="Line 115"/>
            <p:cNvSpPr>
              <a:spLocks noChangeShapeType="1"/>
            </p:cNvSpPr>
            <p:nvPr/>
          </p:nvSpPr>
          <p:spPr bwMode="auto">
            <a:xfrm flipH="1">
              <a:off x="2200" y="3752"/>
              <a:ext cx="3"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8" name="Line 116"/>
            <p:cNvSpPr>
              <a:spLocks noChangeShapeType="1"/>
            </p:cNvSpPr>
            <p:nvPr/>
          </p:nvSpPr>
          <p:spPr bwMode="auto">
            <a:xfrm flipH="1">
              <a:off x="2195" y="3765"/>
              <a:ext cx="3"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09" name="Line 117"/>
            <p:cNvSpPr>
              <a:spLocks noChangeShapeType="1"/>
            </p:cNvSpPr>
            <p:nvPr/>
          </p:nvSpPr>
          <p:spPr bwMode="auto">
            <a:xfrm flipH="1">
              <a:off x="2190" y="3778"/>
              <a:ext cx="3" cy="1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10" name="Line 118"/>
            <p:cNvSpPr>
              <a:spLocks noChangeShapeType="1"/>
            </p:cNvSpPr>
            <p:nvPr/>
          </p:nvSpPr>
          <p:spPr bwMode="auto">
            <a:xfrm flipH="1">
              <a:off x="2185" y="3790"/>
              <a:ext cx="3"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11" name="Line 119"/>
            <p:cNvSpPr>
              <a:spLocks noChangeShapeType="1"/>
            </p:cNvSpPr>
            <p:nvPr/>
          </p:nvSpPr>
          <p:spPr bwMode="auto">
            <a:xfrm flipH="1">
              <a:off x="2181" y="3803"/>
              <a:ext cx="2" cy="10"/>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12" name="Line 120"/>
            <p:cNvSpPr>
              <a:spLocks noChangeShapeType="1"/>
            </p:cNvSpPr>
            <p:nvPr/>
          </p:nvSpPr>
          <p:spPr bwMode="auto">
            <a:xfrm flipH="1">
              <a:off x="2176" y="3815"/>
              <a:ext cx="3"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13" name="Line 121"/>
            <p:cNvSpPr>
              <a:spLocks noChangeShapeType="1"/>
            </p:cNvSpPr>
            <p:nvPr/>
          </p:nvSpPr>
          <p:spPr bwMode="auto">
            <a:xfrm flipH="1">
              <a:off x="2172" y="3828"/>
              <a:ext cx="2" cy="11"/>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nvGrpSpPr>
          <p:cNvPr id="1365114" name="Group 122"/>
          <p:cNvGrpSpPr>
            <a:grpSpLocks/>
          </p:cNvGrpSpPr>
          <p:nvPr/>
        </p:nvGrpSpPr>
        <p:grpSpPr bwMode="auto">
          <a:xfrm>
            <a:off x="6423025" y="4370388"/>
            <a:ext cx="1481138" cy="1719262"/>
            <a:chOff x="4046" y="2753"/>
            <a:chExt cx="933" cy="1083"/>
          </a:xfrm>
        </p:grpSpPr>
        <p:sp>
          <p:nvSpPr>
            <p:cNvPr id="1365115" name="Line 123"/>
            <p:cNvSpPr>
              <a:spLocks noChangeShapeType="1"/>
            </p:cNvSpPr>
            <p:nvPr/>
          </p:nvSpPr>
          <p:spPr bwMode="auto">
            <a:xfrm flipH="1" flipV="1">
              <a:off x="4972" y="3186"/>
              <a:ext cx="7" cy="646"/>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16" name="Line 124"/>
            <p:cNvSpPr>
              <a:spLocks noChangeShapeType="1"/>
            </p:cNvSpPr>
            <p:nvPr/>
          </p:nvSpPr>
          <p:spPr bwMode="auto">
            <a:xfrm flipH="1">
              <a:off x="4951" y="3187"/>
              <a:ext cx="20" cy="45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17" name="Line 125"/>
            <p:cNvSpPr>
              <a:spLocks noChangeShapeType="1"/>
            </p:cNvSpPr>
            <p:nvPr/>
          </p:nvSpPr>
          <p:spPr bwMode="auto">
            <a:xfrm flipH="1" flipV="1">
              <a:off x="4939" y="3043"/>
              <a:ext cx="9" cy="59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18" name="Line 126"/>
            <p:cNvSpPr>
              <a:spLocks noChangeShapeType="1"/>
            </p:cNvSpPr>
            <p:nvPr/>
          </p:nvSpPr>
          <p:spPr bwMode="auto">
            <a:xfrm flipH="1">
              <a:off x="4904" y="3044"/>
              <a:ext cx="34" cy="64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19" name="Line 127"/>
            <p:cNvSpPr>
              <a:spLocks noChangeShapeType="1"/>
            </p:cNvSpPr>
            <p:nvPr/>
          </p:nvSpPr>
          <p:spPr bwMode="auto">
            <a:xfrm flipH="1">
              <a:off x="4899" y="3686"/>
              <a:ext cx="3" cy="7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0" name="Line 128"/>
            <p:cNvSpPr>
              <a:spLocks noChangeShapeType="1"/>
            </p:cNvSpPr>
            <p:nvPr/>
          </p:nvSpPr>
          <p:spPr bwMode="auto">
            <a:xfrm flipH="1">
              <a:off x="4853" y="3758"/>
              <a:ext cx="44" cy="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1" name="Line 129"/>
            <p:cNvSpPr>
              <a:spLocks noChangeShapeType="1"/>
            </p:cNvSpPr>
            <p:nvPr/>
          </p:nvSpPr>
          <p:spPr bwMode="auto">
            <a:xfrm flipH="1" flipV="1">
              <a:off x="4827" y="3698"/>
              <a:ext cx="23" cy="6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2" name="Line 130"/>
            <p:cNvSpPr>
              <a:spLocks noChangeShapeType="1"/>
            </p:cNvSpPr>
            <p:nvPr/>
          </p:nvSpPr>
          <p:spPr bwMode="auto">
            <a:xfrm flipH="1" flipV="1">
              <a:off x="4798" y="3368"/>
              <a:ext cx="27" cy="32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3" name="Line 131"/>
            <p:cNvSpPr>
              <a:spLocks noChangeShapeType="1"/>
            </p:cNvSpPr>
            <p:nvPr/>
          </p:nvSpPr>
          <p:spPr bwMode="auto">
            <a:xfrm flipH="1">
              <a:off x="4772" y="3369"/>
              <a:ext cx="25" cy="27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4" name="Line 132"/>
            <p:cNvSpPr>
              <a:spLocks noChangeShapeType="1"/>
            </p:cNvSpPr>
            <p:nvPr/>
          </p:nvSpPr>
          <p:spPr bwMode="auto">
            <a:xfrm flipH="1">
              <a:off x="4769" y="3643"/>
              <a:ext cx="1" cy="1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5" name="Line 133"/>
            <p:cNvSpPr>
              <a:spLocks noChangeShapeType="1"/>
            </p:cNvSpPr>
            <p:nvPr/>
          </p:nvSpPr>
          <p:spPr bwMode="auto">
            <a:xfrm flipH="1">
              <a:off x="4765" y="3658"/>
              <a:ext cx="2" cy="1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6" name="Line 134"/>
            <p:cNvSpPr>
              <a:spLocks noChangeShapeType="1"/>
            </p:cNvSpPr>
            <p:nvPr/>
          </p:nvSpPr>
          <p:spPr bwMode="auto">
            <a:xfrm flipH="1">
              <a:off x="4762" y="3673"/>
              <a:ext cx="1" cy="1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7" name="Line 135"/>
            <p:cNvSpPr>
              <a:spLocks noChangeShapeType="1"/>
            </p:cNvSpPr>
            <p:nvPr/>
          </p:nvSpPr>
          <p:spPr bwMode="auto">
            <a:xfrm flipH="1">
              <a:off x="4759" y="3687"/>
              <a:ext cx="1"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8" name="Line 136"/>
            <p:cNvSpPr>
              <a:spLocks noChangeShapeType="1"/>
            </p:cNvSpPr>
            <p:nvPr/>
          </p:nvSpPr>
          <p:spPr bwMode="auto">
            <a:xfrm flipH="1">
              <a:off x="4755" y="3700"/>
              <a:ext cx="2" cy="1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29" name="Line 137"/>
            <p:cNvSpPr>
              <a:spLocks noChangeShapeType="1"/>
            </p:cNvSpPr>
            <p:nvPr/>
          </p:nvSpPr>
          <p:spPr bwMode="auto">
            <a:xfrm flipH="1">
              <a:off x="4750" y="3714"/>
              <a:ext cx="3"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0" name="Line 138"/>
            <p:cNvSpPr>
              <a:spLocks noChangeShapeType="1"/>
            </p:cNvSpPr>
            <p:nvPr/>
          </p:nvSpPr>
          <p:spPr bwMode="auto">
            <a:xfrm flipH="1">
              <a:off x="4746" y="3727"/>
              <a:ext cx="2" cy="1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1" name="Line 139"/>
            <p:cNvSpPr>
              <a:spLocks noChangeShapeType="1"/>
            </p:cNvSpPr>
            <p:nvPr/>
          </p:nvSpPr>
          <p:spPr bwMode="auto">
            <a:xfrm flipH="1">
              <a:off x="4740" y="3739"/>
              <a:ext cx="4" cy="1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2" name="Line 140"/>
            <p:cNvSpPr>
              <a:spLocks noChangeShapeType="1"/>
            </p:cNvSpPr>
            <p:nvPr/>
          </p:nvSpPr>
          <p:spPr bwMode="auto">
            <a:xfrm flipH="1">
              <a:off x="4736" y="3751"/>
              <a:ext cx="2" cy="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3" name="Line 141"/>
            <p:cNvSpPr>
              <a:spLocks noChangeShapeType="1"/>
            </p:cNvSpPr>
            <p:nvPr/>
          </p:nvSpPr>
          <p:spPr bwMode="auto">
            <a:xfrm flipH="1">
              <a:off x="4731" y="3762"/>
              <a:ext cx="3"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4" name="Line 142"/>
            <p:cNvSpPr>
              <a:spLocks noChangeShapeType="1"/>
            </p:cNvSpPr>
            <p:nvPr/>
          </p:nvSpPr>
          <p:spPr bwMode="auto">
            <a:xfrm flipH="1">
              <a:off x="4726" y="3772"/>
              <a:ext cx="3"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5" name="Line 143"/>
            <p:cNvSpPr>
              <a:spLocks noChangeShapeType="1"/>
            </p:cNvSpPr>
            <p:nvPr/>
          </p:nvSpPr>
          <p:spPr bwMode="auto">
            <a:xfrm flipH="1">
              <a:off x="4721" y="3782"/>
              <a:ext cx="3" cy="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6" name="Line 144"/>
            <p:cNvSpPr>
              <a:spLocks noChangeShapeType="1"/>
            </p:cNvSpPr>
            <p:nvPr/>
          </p:nvSpPr>
          <p:spPr bwMode="auto">
            <a:xfrm flipH="1">
              <a:off x="4716" y="3791"/>
              <a:ext cx="3" cy="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7" name="Line 145"/>
            <p:cNvSpPr>
              <a:spLocks noChangeShapeType="1"/>
            </p:cNvSpPr>
            <p:nvPr/>
          </p:nvSpPr>
          <p:spPr bwMode="auto">
            <a:xfrm flipH="1">
              <a:off x="4710" y="3800"/>
              <a:ext cx="4" cy="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8" name="Line 146"/>
            <p:cNvSpPr>
              <a:spLocks noChangeShapeType="1"/>
            </p:cNvSpPr>
            <p:nvPr/>
          </p:nvSpPr>
          <p:spPr bwMode="auto">
            <a:xfrm flipH="1">
              <a:off x="4705" y="3807"/>
              <a:ext cx="3" cy="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39" name="Line 147"/>
            <p:cNvSpPr>
              <a:spLocks noChangeShapeType="1"/>
            </p:cNvSpPr>
            <p:nvPr/>
          </p:nvSpPr>
          <p:spPr bwMode="auto">
            <a:xfrm flipH="1">
              <a:off x="4699" y="3814"/>
              <a:ext cx="4" cy="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0" name="Line 148"/>
            <p:cNvSpPr>
              <a:spLocks noChangeShapeType="1"/>
            </p:cNvSpPr>
            <p:nvPr/>
          </p:nvSpPr>
          <p:spPr bwMode="auto">
            <a:xfrm flipH="1" flipV="1">
              <a:off x="4652" y="3728"/>
              <a:ext cx="44" cy="8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1" name="Line 149"/>
            <p:cNvSpPr>
              <a:spLocks noChangeShapeType="1"/>
            </p:cNvSpPr>
            <p:nvPr/>
          </p:nvSpPr>
          <p:spPr bwMode="auto">
            <a:xfrm flipH="1">
              <a:off x="4646" y="3727"/>
              <a:ext cx="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2" name="Line 150"/>
            <p:cNvSpPr>
              <a:spLocks noChangeShapeType="1"/>
            </p:cNvSpPr>
            <p:nvPr/>
          </p:nvSpPr>
          <p:spPr bwMode="auto">
            <a:xfrm flipH="1">
              <a:off x="4642" y="3727"/>
              <a:ext cx="2"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3" name="Line 151"/>
            <p:cNvSpPr>
              <a:spLocks noChangeShapeType="1"/>
            </p:cNvSpPr>
            <p:nvPr/>
          </p:nvSpPr>
          <p:spPr bwMode="auto">
            <a:xfrm flipH="1">
              <a:off x="4639" y="3730"/>
              <a:ext cx="1"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4" name="Line 152"/>
            <p:cNvSpPr>
              <a:spLocks noChangeShapeType="1"/>
            </p:cNvSpPr>
            <p:nvPr/>
          </p:nvSpPr>
          <p:spPr bwMode="auto">
            <a:xfrm flipH="1">
              <a:off x="4636" y="3733"/>
              <a:ext cx="1"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5" name="Line 153"/>
            <p:cNvSpPr>
              <a:spLocks noChangeShapeType="1"/>
            </p:cNvSpPr>
            <p:nvPr/>
          </p:nvSpPr>
          <p:spPr bwMode="auto">
            <a:xfrm flipH="1">
              <a:off x="4633" y="3736"/>
              <a:ext cx="1"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6" name="Line 154"/>
            <p:cNvSpPr>
              <a:spLocks noChangeShapeType="1"/>
            </p:cNvSpPr>
            <p:nvPr/>
          </p:nvSpPr>
          <p:spPr bwMode="auto">
            <a:xfrm flipH="1">
              <a:off x="4631" y="3739"/>
              <a:ext cx="1" cy="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7" name="Line 155"/>
            <p:cNvSpPr>
              <a:spLocks noChangeShapeType="1"/>
            </p:cNvSpPr>
            <p:nvPr/>
          </p:nvSpPr>
          <p:spPr bwMode="auto">
            <a:xfrm flipH="1">
              <a:off x="4630" y="3743"/>
              <a:ext cx="1" cy="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8" name="Line 156"/>
            <p:cNvSpPr>
              <a:spLocks noChangeShapeType="1"/>
            </p:cNvSpPr>
            <p:nvPr/>
          </p:nvSpPr>
          <p:spPr bwMode="auto">
            <a:xfrm flipH="1">
              <a:off x="4629" y="3749"/>
              <a:ext cx="1" cy="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49" name="Line 157"/>
            <p:cNvSpPr>
              <a:spLocks noChangeShapeType="1"/>
            </p:cNvSpPr>
            <p:nvPr/>
          </p:nvSpPr>
          <p:spPr bwMode="auto">
            <a:xfrm flipH="1">
              <a:off x="4608" y="3752"/>
              <a:ext cx="21"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0" name="Line 158"/>
            <p:cNvSpPr>
              <a:spLocks noChangeShapeType="1"/>
            </p:cNvSpPr>
            <p:nvPr/>
          </p:nvSpPr>
          <p:spPr bwMode="auto">
            <a:xfrm flipH="1">
              <a:off x="4582" y="3754"/>
              <a:ext cx="24" cy="4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1" name="Line 159"/>
            <p:cNvSpPr>
              <a:spLocks noChangeShapeType="1"/>
            </p:cNvSpPr>
            <p:nvPr/>
          </p:nvSpPr>
          <p:spPr bwMode="auto">
            <a:xfrm flipH="1" flipV="1">
              <a:off x="4574" y="3800"/>
              <a:ext cx="5"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2" name="Line 160"/>
            <p:cNvSpPr>
              <a:spLocks noChangeShapeType="1"/>
            </p:cNvSpPr>
            <p:nvPr/>
          </p:nvSpPr>
          <p:spPr bwMode="auto">
            <a:xfrm flipH="1" flipV="1">
              <a:off x="4567" y="3796"/>
              <a:ext cx="5" cy="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3" name="Line 161"/>
            <p:cNvSpPr>
              <a:spLocks noChangeShapeType="1"/>
            </p:cNvSpPr>
            <p:nvPr/>
          </p:nvSpPr>
          <p:spPr bwMode="auto">
            <a:xfrm flipH="1" flipV="1">
              <a:off x="4561" y="3793"/>
              <a:ext cx="4"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4" name="Line 162"/>
            <p:cNvSpPr>
              <a:spLocks noChangeShapeType="1"/>
            </p:cNvSpPr>
            <p:nvPr/>
          </p:nvSpPr>
          <p:spPr bwMode="auto">
            <a:xfrm flipH="1">
              <a:off x="4553" y="3791"/>
              <a:ext cx="6"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5" name="Line 163"/>
            <p:cNvSpPr>
              <a:spLocks noChangeShapeType="1"/>
            </p:cNvSpPr>
            <p:nvPr/>
          </p:nvSpPr>
          <p:spPr bwMode="auto">
            <a:xfrm flipH="1">
              <a:off x="4548" y="3789"/>
              <a:ext cx="4"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6" name="Line 164"/>
            <p:cNvSpPr>
              <a:spLocks noChangeShapeType="1"/>
            </p:cNvSpPr>
            <p:nvPr/>
          </p:nvSpPr>
          <p:spPr bwMode="auto">
            <a:xfrm flipH="1">
              <a:off x="4540" y="3788"/>
              <a:ext cx="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7" name="Line 165"/>
            <p:cNvSpPr>
              <a:spLocks noChangeShapeType="1"/>
            </p:cNvSpPr>
            <p:nvPr/>
          </p:nvSpPr>
          <p:spPr bwMode="auto">
            <a:xfrm flipH="1">
              <a:off x="4535" y="3786"/>
              <a:ext cx="4"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8" name="Line 166"/>
            <p:cNvSpPr>
              <a:spLocks noChangeShapeType="1"/>
            </p:cNvSpPr>
            <p:nvPr/>
          </p:nvSpPr>
          <p:spPr bwMode="auto">
            <a:xfrm flipH="1">
              <a:off x="4528" y="3786"/>
              <a:ext cx="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59" name="Line 167"/>
            <p:cNvSpPr>
              <a:spLocks noChangeShapeType="1"/>
            </p:cNvSpPr>
            <p:nvPr/>
          </p:nvSpPr>
          <p:spPr bwMode="auto">
            <a:xfrm flipH="1">
              <a:off x="4521" y="3786"/>
              <a:ext cx="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0" name="Line 168"/>
            <p:cNvSpPr>
              <a:spLocks noChangeShapeType="1"/>
            </p:cNvSpPr>
            <p:nvPr/>
          </p:nvSpPr>
          <p:spPr bwMode="auto">
            <a:xfrm flipH="1">
              <a:off x="4514" y="3786"/>
              <a:ext cx="5"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1" name="Line 169"/>
            <p:cNvSpPr>
              <a:spLocks noChangeShapeType="1"/>
            </p:cNvSpPr>
            <p:nvPr/>
          </p:nvSpPr>
          <p:spPr bwMode="auto">
            <a:xfrm flipH="1">
              <a:off x="4506" y="3787"/>
              <a:ext cx="6"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2" name="Line 170"/>
            <p:cNvSpPr>
              <a:spLocks noChangeShapeType="1"/>
            </p:cNvSpPr>
            <p:nvPr/>
          </p:nvSpPr>
          <p:spPr bwMode="auto">
            <a:xfrm flipH="1">
              <a:off x="4499" y="3789"/>
              <a:ext cx="5"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3" name="Line 171"/>
            <p:cNvSpPr>
              <a:spLocks noChangeShapeType="1"/>
            </p:cNvSpPr>
            <p:nvPr/>
          </p:nvSpPr>
          <p:spPr bwMode="auto">
            <a:xfrm flipH="1">
              <a:off x="4491" y="3791"/>
              <a:ext cx="6"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4" name="Line 172"/>
            <p:cNvSpPr>
              <a:spLocks noChangeShapeType="1"/>
            </p:cNvSpPr>
            <p:nvPr/>
          </p:nvSpPr>
          <p:spPr bwMode="auto">
            <a:xfrm flipH="1">
              <a:off x="4484" y="3794"/>
              <a:ext cx="5"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5" name="Line 173"/>
            <p:cNvSpPr>
              <a:spLocks noChangeShapeType="1"/>
            </p:cNvSpPr>
            <p:nvPr/>
          </p:nvSpPr>
          <p:spPr bwMode="auto">
            <a:xfrm flipH="1">
              <a:off x="4475" y="3797"/>
              <a:ext cx="7"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6" name="Line 174"/>
            <p:cNvSpPr>
              <a:spLocks noChangeShapeType="1"/>
            </p:cNvSpPr>
            <p:nvPr/>
          </p:nvSpPr>
          <p:spPr bwMode="auto">
            <a:xfrm flipH="1">
              <a:off x="4466" y="3800"/>
              <a:ext cx="7" cy="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7" name="Line 175"/>
            <p:cNvSpPr>
              <a:spLocks noChangeShapeType="1"/>
            </p:cNvSpPr>
            <p:nvPr/>
          </p:nvSpPr>
          <p:spPr bwMode="auto">
            <a:xfrm flipH="1">
              <a:off x="4457" y="3802"/>
              <a:ext cx="7"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8" name="Line 176"/>
            <p:cNvSpPr>
              <a:spLocks noChangeShapeType="1"/>
            </p:cNvSpPr>
            <p:nvPr/>
          </p:nvSpPr>
          <p:spPr bwMode="auto">
            <a:xfrm flipH="1" flipV="1">
              <a:off x="4448" y="3798"/>
              <a:ext cx="6" cy="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69" name="Line 177"/>
            <p:cNvSpPr>
              <a:spLocks noChangeShapeType="1"/>
            </p:cNvSpPr>
            <p:nvPr/>
          </p:nvSpPr>
          <p:spPr bwMode="auto">
            <a:xfrm flipH="1" flipV="1">
              <a:off x="4442" y="3788"/>
              <a:ext cx="4"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0" name="Line 178"/>
            <p:cNvSpPr>
              <a:spLocks noChangeShapeType="1"/>
            </p:cNvSpPr>
            <p:nvPr/>
          </p:nvSpPr>
          <p:spPr bwMode="auto">
            <a:xfrm flipH="1" flipV="1">
              <a:off x="4436" y="3774"/>
              <a:ext cx="4" cy="1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1" name="Line 179"/>
            <p:cNvSpPr>
              <a:spLocks noChangeShapeType="1"/>
            </p:cNvSpPr>
            <p:nvPr/>
          </p:nvSpPr>
          <p:spPr bwMode="auto">
            <a:xfrm flipH="1" flipV="1">
              <a:off x="4432" y="3757"/>
              <a:ext cx="2" cy="1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2" name="Line 180"/>
            <p:cNvSpPr>
              <a:spLocks noChangeShapeType="1"/>
            </p:cNvSpPr>
            <p:nvPr/>
          </p:nvSpPr>
          <p:spPr bwMode="auto">
            <a:xfrm flipH="1" flipV="1">
              <a:off x="4429" y="3740"/>
              <a:ext cx="1" cy="1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3" name="Line 181"/>
            <p:cNvSpPr>
              <a:spLocks noChangeShapeType="1"/>
            </p:cNvSpPr>
            <p:nvPr/>
          </p:nvSpPr>
          <p:spPr bwMode="auto">
            <a:xfrm flipH="1" flipV="1">
              <a:off x="4425" y="3723"/>
              <a:ext cx="2" cy="1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4" name="Line 182"/>
            <p:cNvSpPr>
              <a:spLocks noChangeShapeType="1"/>
            </p:cNvSpPr>
            <p:nvPr/>
          </p:nvSpPr>
          <p:spPr bwMode="auto">
            <a:xfrm flipH="1" flipV="1">
              <a:off x="4421" y="3708"/>
              <a:ext cx="2" cy="1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5" name="Line 183"/>
            <p:cNvSpPr>
              <a:spLocks noChangeShapeType="1"/>
            </p:cNvSpPr>
            <p:nvPr/>
          </p:nvSpPr>
          <p:spPr bwMode="auto">
            <a:xfrm flipH="1">
              <a:off x="4412" y="3709"/>
              <a:ext cx="8" cy="2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6" name="Line 184"/>
            <p:cNvSpPr>
              <a:spLocks noChangeShapeType="1"/>
            </p:cNvSpPr>
            <p:nvPr/>
          </p:nvSpPr>
          <p:spPr bwMode="auto">
            <a:xfrm flipH="1" flipV="1">
              <a:off x="4403" y="3645"/>
              <a:ext cx="6" cy="8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7" name="Line 185"/>
            <p:cNvSpPr>
              <a:spLocks noChangeShapeType="1"/>
            </p:cNvSpPr>
            <p:nvPr/>
          </p:nvSpPr>
          <p:spPr bwMode="auto">
            <a:xfrm flipH="1">
              <a:off x="4399" y="3644"/>
              <a:ext cx="3"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8" name="Line 186"/>
            <p:cNvSpPr>
              <a:spLocks noChangeShapeType="1"/>
            </p:cNvSpPr>
            <p:nvPr/>
          </p:nvSpPr>
          <p:spPr bwMode="auto">
            <a:xfrm flipH="1">
              <a:off x="4396" y="3647"/>
              <a:ext cx="1" cy="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79" name="Line 187"/>
            <p:cNvSpPr>
              <a:spLocks noChangeShapeType="1"/>
            </p:cNvSpPr>
            <p:nvPr/>
          </p:nvSpPr>
          <p:spPr bwMode="auto">
            <a:xfrm flipH="1">
              <a:off x="4393" y="3651"/>
              <a:ext cx="1"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0" name="Line 188"/>
            <p:cNvSpPr>
              <a:spLocks noChangeShapeType="1"/>
            </p:cNvSpPr>
            <p:nvPr/>
          </p:nvSpPr>
          <p:spPr bwMode="auto">
            <a:xfrm flipH="1">
              <a:off x="4390" y="3654"/>
              <a:ext cx="1" cy="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1" name="Line 189"/>
            <p:cNvSpPr>
              <a:spLocks noChangeShapeType="1"/>
            </p:cNvSpPr>
            <p:nvPr/>
          </p:nvSpPr>
          <p:spPr bwMode="auto">
            <a:xfrm flipH="1">
              <a:off x="4388" y="3659"/>
              <a:ext cx="1" cy="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2" name="Line 190"/>
            <p:cNvSpPr>
              <a:spLocks noChangeShapeType="1"/>
            </p:cNvSpPr>
            <p:nvPr/>
          </p:nvSpPr>
          <p:spPr bwMode="auto">
            <a:xfrm flipH="1">
              <a:off x="4385" y="3664"/>
              <a:ext cx="1" cy="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3" name="Line 191"/>
            <p:cNvSpPr>
              <a:spLocks noChangeShapeType="1"/>
            </p:cNvSpPr>
            <p:nvPr/>
          </p:nvSpPr>
          <p:spPr bwMode="auto">
            <a:xfrm flipH="1">
              <a:off x="4383" y="3668"/>
              <a:ext cx="1" cy="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4" name="Line 192"/>
            <p:cNvSpPr>
              <a:spLocks noChangeShapeType="1"/>
            </p:cNvSpPr>
            <p:nvPr/>
          </p:nvSpPr>
          <p:spPr bwMode="auto">
            <a:xfrm flipH="1">
              <a:off x="4381" y="3672"/>
              <a:ext cx="1" cy="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5" name="Line 193"/>
            <p:cNvSpPr>
              <a:spLocks noChangeShapeType="1"/>
            </p:cNvSpPr>
            <p:nvPr/>
          </p:nvSpPr>
          <p:spPr bwMode="auto">
            <a:xfrm flipH="1" flipV="1">
              <a:off x="4359" y="3615"/>
              <a:ext cx="19" cy="5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6" name="Line 194"/>
            <p:cNvSpPr>
              <a:spLocks noChangeShapeType="1"/>
            </p:cNvSpPr>
            <p:nvPr/>
          </p:nvSpPr>
          <p:spPr bwMode="auto">
            <a:xfrm flipH="1">
              <a:off x="4350" y="3616"/>
              <a:ext cx="8" cy="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7" name="Line 195"/>
            <p:cNvSpPr>
              <a:spLocks noChangeShapeType="1"/>
            </p:cNvSpPr>
            <p:nvPr/>
          </p:nvSpPr>
          <p:spPr bwMode="auto">
            <a:xfrm flipH="1">
              <a:off x="4344" y="3621"/>
              <a:ext cx="4"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8" name="Line 196"/>
            <p:cNvSpPr>
              <a:spLocks noChangeShapeType="1"/>
            </p:cNvSpPr>
            <p:nvPr/>
          </p:nvSpPr>
          <p:spPr bwMode="auto">
            <a:xfrm flipH="1">
              <a:off x="4340" y="3631"/>
              <a:ext cx="2"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89" name="Line 197"/>
            <p:cNvSpPr>
              <a:spLocks noChangeShapeType="1"/>
            </p:cNvSpPr>
            <p:nvPr/>
          </p:nvSpPr>
          <p:spPr bwMode="auto">
            <a:xfrm flipH="1">
              <a:off x="4336" y="3644"/>
              <a:ext cx="2" cy="1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0" name="Line 198"/>
            <p:cNvSpPr>
              <a:spLocks noChangeShapeType="1"/>
            </p:cNvSpPr>
            <p:nvPr/>
          </p:nvSpPr>
          <p:spPr bwMode="auto">
            <a:xfrm flipH="1">
              <a:off x="4333" y="3660"/>
              <a:ext cx="1" cy="1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1" name="Line 199"/>
            <p:cNvSpPr>
              <a:spLocks noChangeShapeType="1"/>
            </p:cNvSpPr>
            <p:nvPr/>
          </p:nvSpPr>
          <p:spPr bwMode="auto">
            <a:xfrm flipH="1">
              <a:off x="4330" y="3674"/>
              <a:ext cx="2" cy="1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2" name="Line 200"/>
            <p:cNvSpPr>
              <a:spLocks noChangeShapeType="1"/>
            </p:cNvSpPr>
            <p:nvPr/>
          </p:nvSpPr>
          <p:spPr bwMode="auto">
            <a:xfrm flipH="1">
              <a:off x="4326" y="3689"/>
              <a:ext cx="2"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3" name="Line 201"/>
            <p:cNvSpPr>
              <a:spLocks noChangeShapeType="1"/>
            </p:cNvSpPr>
            <p:nvPr/>
          </p:nvSpPr>
          <p:spPr bwMode="auto">
            <a:xfrm flipH="1">
              <a:off x="4318" y="3699"/>
              <a:ext cx="6" cy="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4" name="Line 202"/>
            <p:cNvSpPr>
              <a:spLocks noChangeShapeType="1"/>
            </p:cNvSpPr>
            <p:nvPr/>
          </p:nvSpPr>
          <p:spPr bwMode="auto">
            <a:xfrm flipH="1" flipV="1">
              <a:off x="4306" y="3701"/>
              <a:ext cx="9" cy="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5" name="Line 203"/>
            <p:cNvSpPr>
              <a:spLocks noChangeShapeType="1"/>
            </p:cNvSpPr>
            <p:nvPr/>
          </p:nvSpPr>
          <p:spPr bwMode="auto">
            <a:xfrm flipH="1" flipV="1">
              <a:off x="4297" y="3693"/>
              <a:ext cx="7" cy="6"/>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6" name="Line 204"/>
            <p:cNvSpPr>
              <a:spLocks noChangeShapeType="1"/>
            </p:cNvSpPr>
            <p:nvPr/>
          </p:nvSpPr>
          <p:spPr bwMode="auto">
            <a:xfrm flipH="1" flipV="1">
              <a:off x="4291" y="3681"/>
              <a:ext cx="4" cy="1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7" name="Line 205"/>
            <p:cNvSpPr>
              <a:spLocks noChangeShapeType="1"/>
            </p:cNvSpPr>
            <p:nvPr/>
          </p:nvSpPr>
          <p:spPr bwMode="auto">
            <a:xfrm flipH="1" flipV="1">
              <a:off x="4288" y="3666"/>
              <a:ext cx="1" cy="1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8" name="Line 206"/>
            <p:cNvSpPr>
              <a:spLocks noChangeShapeType="1"/>
            </p:cNvSpPr>
            <p:nvPr/>
          </p:nvSpPr>
          <p:spPr bwMode="auto">
            <a:xfrm flipH="1" flipV="1">
              <a:off x="4284" y="3650"/>
              <a:ext cx="2" cy="1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199" name="Line 207"/>
            <p:cNvSpPr>
              <a:spLocks noChangeShapeType="1"/>
            </p:cNvSpPr>
            <p:nvPr/>
          </p:nvSpPr>
          <p:spPr bwMode="auto">
            <a:xfrm flipV="1">
              <a:off x="4282" y="3631"/>
              <a:ext cx="0" cy="1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0" name="Line 208"/>
            <p:cNvSpPr>
              <a:spLocks noChangeShapeType="1"/>
            </p:cNvSpPr>
            <p:nvPr/>
          </p:nvSpPr>
          <p:spPr bwMode="auto">
            <a:xfrm flipV="1">
              <a:off x="4280" y="3612"/>
              <a:ext cx="0" cy="1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1" name="Line 209"/>
            <p:cNvSpPr>
              <a:spLocks noChangeShapeType="1"/>
            </p:cNvSpPr>
            <p:nvPr/>
          </p:nvSpPr>
          <p:spPr bwMode="auto">
            <a:xfrm flipV="1">
              <a:off x="4278" y="3593"/>
              <a:ext cx="0" cy="1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2" name="Line 210"/>
            <p:cNvSpPr>
              <a:spLocks noChangeShapeType="1"/>
            </p:cNvSpPr>
            <p:nvPr/>
          </p:nvSpPr>
          <p:spPr bwMode="auto">
            <a:xfrm flipH="1" flipV="1">
              <a:off x="4273" y="3583"/>
              <a:ext cx="3"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3" name="Line 211"/>
            <p:cNvSpPr>
              <a:spLocks noChangeShapeType="1"/>
            </p:cNvSpPr>
            <p:nvPr/>
          </p:nvSpPr>
          <p:spPr bwMode="auto">
            <a:xfrm flipH="1" flipV="1">
              <a:off x="4268" y="3566"/>
              <a:ext cx="3" cy="1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4" name="Line 212"/>
            <p:cNvSpPr>
              <a:spLocks noChangeShapeType="1"/>
            </p:cNvSpPr>
            <p:nvPr/>
          </p:nvSpPr>
          <p:spPr bwMode="auto">
            <a:xfrm flipH="1" flipV="1">
              <a:off x="4264" y="3543"/>
              <a:ext cx="2" cy="2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5" name="Line 213"/>
            <p:cNvSpPr>
              <a:spLocks noChangeShapeType="1"/>
            </p:cNvSpPr>
            <p:nvPr/>
          </p:nvSpPr>
          <p:spPr bwMode="auto">
            <a:xfrm flipH="1" flipV="1">
              <a:off x="4261" y="3517"/>
              <a:ext cx="1" cy="2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6" name="Line 214"/>
            <p:cNvSpPr>
              <a:spLocks noChangeShapeType="1"/>
            </p:cNvSpPr>
            <p:nvPr/>
          </p:nvSpPr>
          <p:spPr bwMode="auto">
            <a:xfrm flipH="1" flipV="1">
              <a:off x="4257" y="3489"/>
              <a:ext cx="2" cy="26"/>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7" name="Line 215"/>
            <p:cNvSpPr>
              <a:spLocks noChangeShapeType="1"/>
            </p:cNvSpPr>
            <p:nvPr/>
          </p:nvSpPr>
          <p:spPr bwMode="auto">
            <a:xfrm flipH="1" flipV="1">
              <a:off x="4254" y="3460"/>
              <a:ext cx="1" cy="2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8" name="Line 216"/>
            <p:cNvSpPr>
              <a:spLocks noChangeShapeType="1"/>
            </p:cNvSpPr>
            <p:nvPr/>
          </p:nvSpPr>
          <p:spPr bwMode="auto">
            <a:xfrm flipH="1" flipV="1">
              <a:off x="4250" y="3431"/>
              <a:ext cx="2" cy="2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09" name="Line 217"/>
            <p:cNvSpPr>
              <a:spLocks noChangeShapeType="1"/>
            </p:cNvSpPr>
            <p:nvPr/>
          </p:nvSpPr>
          <p:spPr bwMode="auto">
            <a:xfrm flipH="1" flipV="1">
              <a:off x="4245" y="3405"/>
              <a:ext cx="3" cy="2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0" name="Line 218"/>
            <p:cNvSpPr>
              <a:spLocks noChangeShapeType="1"/>
            </p:cNvSpPr>
            <p:nvPr/>
          </p:nvSpPr>
          <p:spPr bwMode="auto">
            <a:xfrm flipH="1" flipV="1">
              <a:off x="4211" y="2753"/>
              <a:ext cx="32" cy="65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1" name="Line 219"/>
            <p:cNvSpPr>
              <a:spLocks noChangeShapeType="1"/>
            </p:cNvSpPr>
            <p:nvPr/>
          </p:nvSpPr>
          <p:spPr bwMode="auto">
            <a:xfrm flipH="1">
              <a:off x="4150" y="2754"/>
              <a:ext cx="60" cy="916"/>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2" name="Line 220"/>
            <p:cNvSpPr>
              <a:spLocks noChangeShapeType="1"/>
            </p:cNvSpPr>
            <p:nvPr/>
          </p:nvSpPr>
          <p:spPr bwMode="auto">
            <a:xfrm flipH="1" flipV="1">
              <a:off x="4137" y="3608"/>
              <a:ext cx="10" cy="6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3" name="Line 221"/>
            <p:cNvSpPr>
              <a:spLocks noChangeShapeType="1"/>
            </p:cNvSpPr>
            <p:nvPr/>
          </p:nvSpPr>
          <p:spPr bwMode="auto">
            <a:xfrm flipH="1">
              <a:off x="4111" y="3609"/>
              <a:ext cx="25" cy="2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4" name="Line 222"/>
            <p:cNvSpPr>
              <a:spLocks noChangeShapeType="1"/>
            </p:cNvSpPr>
            <p:nvPr/>
          </p:nvSpPr>
          <p:spPr bwMode="auto">
            <a:xfrm flipH="1">
              <a:off x="4108" y="3634"/>
              <a:ext cx="1"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5" name="Line 223"/>
            <p:cNvSpPr>
              <a:spLocks noChangeShapeType="1"/>
            </p:cNvSpPr>
            <p:nvPr/>
          </p:nvSpPr>
          <p:spPr bwMode="auto">
            <a:xfrm flipH="1">
              <a:off x="4106" y="3647"/>
              <a:ext cx="1"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6" name="Line 224"/>
            <p:cNvSpPr>
              <a:spLocks noChangeShapeType="1"/>
            </p:cNvSpPr>
            <p:nvPr/>
          </p:nvSpPr>
          <p:spPr bwMode="auto">
            <a:xfrm flipH="1">
              <a:off x="4102" y="3660"/>
              <a:ext cx="2"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7" name="Line 225"/>
            <p:cNvSpPr>
              <a:spLocks noChangeShapeType="1"/>
            </p:cNvSpPr>
            <p:nvPr/>
          </p:nvSpPr>
          <p:spPr bwMode="auto">
            <a:xfrm flipH="1">
              <a:off x="4099" y="3673"/>
              <a:ext cx="1" cy="1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8" name="Line 226"/>
            <p:cNvSpPr>
              <a:spLocks noChangeShapeType="1"/>
            </p:cNvSpPr>
            <p:nvPr/>
          </p:nvSpPr>
          <p:spPr bwMode="auto">
            <a:xfrm flipH="1">
              <a:off x="4095" y="3685"/>
              <a:ext cx="2"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19" name="Line 227"/>
            <p:cNvSpPr>
              <a:spLocks noChangeShapeType="1"/>
            </p:cNvSpPr>
            <p:nvPr/>
          </p:nvSpPr>
          <p:spPr bwMode="auto">
            <a:xfrm flipH="1">
              <a:off x="4092" y="3698"/>
              <a:ext cx="1"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0" name="Line 228"/>
            <p:cNvSpPr>
              <a:spLocks noChangeShapeType="1"/>
            </p:cNvSpPr>
            <p:nvPr/>
          </p:nvSpPr>
          <p:spPr bwMode="auto">
            <a:xfrm flipH="1">
              <a:off x="4087" y="3711"/>
              <a:ext cx="3"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1" name="Line 229"/>
            <p:cNvSpPr>
              <a:spLocks noChangeShapeType="1"/>
            </p:cNvSpPr>
            <p:nvPr/>
          </p:nvSpPr>
          <p:spPr bwMode="auto">
            <a:xfrm flipH="1">
              <a:off x="4083" y="3724"/>
              <a:ext cx="2"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2" name="Line 230"/>
            <p:cNvSpPr>
              <a:spLocks noChangeShapeType="1"/>
            </p:cNvSpPr>
            <p:nvPr/>
          </p:nvSpPr>
          <p:spPr bwMode="auto">
            <a:xfrm flipH="1">
              <a:off x="4079" y="3737"/>
              <a:ext cx="2" cy="1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3" name="Line 231"/>
            <p:cNvSpPr>
              <a:spLocks noChangeShapeType="1"/>
            </p:cNvSpPr>
            <p:nvPr/>
          </p:nvSpPr>
          <p:spPr bwMode="auto">
            <a:xfrm flipH="1">
              <a:off x="4074" y="3749"/>
              <a:ext cx="3"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4" name="Line 232"/>
            <p:cNvSpPr>
              <a:spLocks noChangeShapeType="1"/>
            </p:cNvSpPr>
            <p:nvPr/>
          </p:nvSpPr>
          <p:spPr bwMode="auto">
            <a:xfrm flipH="1">
              <a:off x="4069" y="3762"/>
              <a:ext cx="3"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5" name="Line 233"/>
            <p:cNvSpPr>
              <a:spLocks noChangeShapeType="1"/>
            </p:cNvSpPr>
            <p:nvPr/>
          </p:nvSpPr>
          <p:spPr bwMode="auto">
            <a:xfrm flipH="1">
              <a:off x="4064" y="3775"/>
              <a:ext cx="3" cy="1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6" name="Line 234"/>
            <p:cNvSpPr>
              <a:spLocks noChangeShapeType="1"/>
            </p:cNvSpPr>
            <p:nvPr/>
          </p:nvSpPr>
          <p:spPr bwMode="auto">
            <a:xfrm flipH="1">
              <a:off x="4059" y="3787"/>
              <a:ext cx="3"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7" name="Line 235"/>
            <p:cNvSpPr>
              <a:spLocks noChangeShapeType="1"/>
            </p:cNvSpPr>
            <p:nvPr/>
          </p:nvSpPr>
          <p:spPr bwMode="auto">
            <a:xfrm flipH="1">
              <a:off x="4055" y="3800"/>
              <a:ext cx="2" cy="1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8" name="Line 236"/>
            <p:cNvSpPr>
              <a:spLocks noChangeShapeType="1"/>
            </p:cNvSpPr>
            <p:nvPr/>
          </p:nvSpPr>
          <p:spPr bwMode="auto">
            <a:xfrm flipH="1">
              <a:off x="4050" y="3812"/>
              <a:ext cx="3"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29" name="Line 237"/>
            <p:cNvSpPr>
              <a:spLocks noChangeShapeType="1"/>
            </p:cNvSpPr>
            <p:nvPr/>
          </p:nvSpPr>
          <p:spPr bwMode="auto">
            <a:xfrm flipH="1">
              <a:off x="4046" y="3825"/>
              <a:ext cx="2" cy="11"/>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sp>
        <p:nvSpPr>
          <p:cNvPr id="1365230" name="Line 238"/>
          <p:cNvSpPr>
            <a:spLocks noChangeShapeType="1"/>
          </p:cNvSpPr>
          <p:nvPr/>
        </p:nvSpPr>
        <p:spPr bwMode="auto">
          <a:xfrm>
            <a:off x="7905750" y="6088063"/>
            <a:ext cx="1485900" cy="0"/>
          </a:xfrm>
          <a:prstGeom prst="line">
            <a:avLst/>
          </a:prstGeom>
          <a:noFill/>
          <a:ln w="1270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65231" name="Rectangle 239"/>
          <p:cNvSpPr>
            <a:spLocks noChangeArrowheads="1"/>
          </p:cNvSpPr>
          <p:nvPr/>
        </p:nvSpPr>
        <p:spPr bwMode="auto">
          <a:xfrm>
            <a:off x="3811588" y="4376738"/>
            <a:ext cx="768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spcBef>
                <a:spcPct val="0"/>
              </a:spcBef>
              <a:buClrTx/>
              <a:buSzTx/>
              <a:buFontTx/>
              <a:buNone/>
            </a:pPr>
            <a:r>
              <a:rPr lang="en-AU" altLang="sk-SK" sz="2400">
                <a:effectLst/>
              </a:rPr>
              <a:t>Ch 7</a:t>
            </a:r>
          </a:p>
        </p:txBody>
      </p:sp>
      <p:sp>
        <p:nvSpPr>
          <p:cNvPr id="1365232" name="Rectangle 240"/>
          <p:cNvSpPr>
            <a:spLocks noChangeArrowheads="1"/>
          </p:cNvSpPr>
          <p:nvPr/>
        </p:nvSpPr>
        <p:spPr bwMode="auto">
          <a:xfrm>
            <a:off x="5316538" y="4367213"/>
            <a:ext cx="768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spcBef>
                <a:spcPct val="0"/>
              </a:spcBef>
              <a:buClrTx/>
              <a:buSzTx/>
              <a:buFontTx/>
              <a:buNone/>
            </a:pPr>
            <a:r>
              <a:rPr lang="en-AU" altLang="sk-SK" sz="2400">
                <a:effectLst/>
              </a:rPr>
              <a:t>Ch 8</a:t>
            </a:r>
          </a:p>
        </p:txBody>
      </p:sp>
      <p:sp>
        <p:nvSpPr>
          <p:cNvPr id="1365233" name="Rectangle 241"/>
          <p:cNvSpPr>
            <a:spLocks noChangeArrowheads="1"/>
          </p:cNvSpPr>
          <p:nvPr/>
        </p:nvSpPr>
        <p:spPr bwMode="auto">
          <a:xfrm>
            <a:off x="6786563" y="4375150"/>
            <a:ext cx="768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spcBef>
                <a:spcPct val="0"/>
              </a:spcBef>
              <a:buClrTx/>
              <a:buSzTx/>
              <a:buFontTx/>
              <a:buNone/>
            </a:pPr>
            <a:r>
              <a:rPr lang="en-AU" altLang="sk-SK" sz="2400">
                <a:effectLst/>
              </a:rPr>
              <a:t>Ch 9</a:t>
            </a:r>
          </a:p>
        </p:txBody>
      </p:sp>
      <p:sp>
        <p:nvSpPr>
          <p:cNvPr id="1365234" name="Rectangle 242"/>
          <p:cNvSpPr>
            <a:spLocks noChangeArrowheads="1"/>
          </p:cNvSpPr>
          <p:nvPr/>
        </p:nvSpPr>
        <p:spPr bwMode="auto">
          <a:xfrm>
            <a:off x="2209800" y="4378325"/>
            <a:ext cx="768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spcBef>
                <a:spcPct val="0"/>
              </a:spcBef>
              <a:buClrTx/>
              <a:buSzTx/>
              <a:buFontTx/>
              <a:buNone/>
            </a:pPr>
            <a:r>
              <a:rPr lang="en-AU" altLang="sk-SK" sz="2400">
                <a:effectLst/>
              </a:rPr>
              <a:t>Ch 6</a:t>
            </a:r>
          </a:p>
        </p:txBody>
      </p:sp>
      <p:sp>
        <p:nvSpPr>
          <p:cNvPr id="1365235" name="Rectangle 243"/>
          <p:cNvSpPr>
            <a:spLocks noChangeArrowheads="1"/>
          </p:cNvSpPr>
          <p:nvPr/>
        </p:nvSpPr>
        <p:spPr bwMode="auto">
          <a:xfrm>
            <a:off x="8226425" y="4368800"/>
            <a:ext cx="989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spcBef>
                <a:spcPct val="0"/>
              </a:spcBef>
              <a:buClrTx/>
              <a:buSzTx/>
              <a:buFontTx/>
              <a:buNone/>
            </a:pPr>
            <a:r>
              <a:rPr lang="en-AU" altLang="sk-SK" sz="2400">
                <a:effectLst/>
              </a:rPr>
              <a:t>Ch 9A</a:t>
            </a:r>
          </a:p>
        </p:txBody>
      </p:sp>
      <p:sp>
        <p:nvSpPr>
          <p:cNvPr id="1365236" name="Rectangle 244"/>
          <p:cNvSpPr>
            <a:spLocks noChangeArrowheads="1"/>
          </p:cNvSpPr>
          <p:nvPr/>
        </p:nvSpPr>
        <p:spPr bwMode="auto">
          <a:xfrm>
            <a:off x="3201988" y="6156325"/>
            <a:ext cx="3279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spcBef>
                <a:spcPct val="0"/>
              </a:spcBef>
              <a:buClrTx/>
              <a:buSzTx/>
              <a:buFontTx/>
              <a:buNone/>
            </a:pPr>
            <a:r>
              <a:rPr lang="sk-SK" altLang="sk-SK" sz="2400">
                <a:effectLst/>
              </a:rPr>
              <a:t>Televízne spektrum </a:t>
            </a:r>
            <a:r>
              <a:rPr lang="en-AU" altLang="sk-SK" sz="2400">
                <a:effectLst/>
              </a:rPr>
              <a:t>VHF</a:t>
            </a:r>
          </a:p>
        </p:txBody>
      </p:sp>
      <p:sp>
        <p:nvSpPr>
          <p:cNvPr id="1365237" name="Text Box 245"/>
          <p:cNvSpPr txBox="1">
            <a:spLocks noChangeArrowheads="1"/>
          </p:cNvSpPr>
          <p:nvPr/>
        </p:nvSpPr>
        <p:spPr bwMode="auto">
          <a:xfrm>
            <a:off x="2133600" y="5181600"/>
            <a:ext cx="962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2400">
                <a:solidFill>
                  <a:srgbClr val="EF9100"/>
                </a:solidFill>
                <a:effectLst/>
              </a:rPr>
              <a:t>Taboo</a:t>
            </a:r>
          </a:p>
        </p:txBody>
      </p:sp>
      <p:sp>
        <p:nvSpPr>
          <p:cNvPr id="1365238" name="Text Box 246"/>
          <p:cNvSpPr txBox="1">
            <a:spLocks noChangeArrowheads="1"/>
          </p:cNvSpPr>
          <p:nvPr/>
        </p:nvSpPr>
        <p:spPr bwMode="auto">
          <a:xfrm>
            <a:off x="5257800" y="5181600"/>
            <a:ext cx="962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2400">
                <a:solidFill>
                  <a:srgbClr val="EF9100"/>
                </a:solidFill>
                <a:effectLst/>
              </a:rPr>
              <a:t>Taboo</a:t>
            </a:r>
          </a:p>
        </p:txBody>
      </p:sp>
      <p:sp>
        <p:nvSpPr>
          <p:cNvPr id="1365239" name="Text Box 247"/>
          <p:cNvSpPr txBox="1">
            <a:spLocks noChangeArrowheads="1"/>
          </p:cNvSpPr>
          <p:nvPr/>
        </p:nvSpPr>
        <p:spPr bwMode="auto">
          <a:xfrm>
            <a:off x="8153400" y="5181600"/>
            <a:ext cx="962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2400">
                <a:solidFill>
                  <a:srgbClr val="EF9100"/>
                </a:solidFill>
                <a:effectLst/>
              </a:rPr>
              <a:t>Taboo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649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649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499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88547" name="Group 3"/>
          <p:cNvGrpSpPr>
            <a:grpSpLocks/>
          </p:cNvGrpSpPr>
          <p:nvPr/>
        </p:nvGrpSpPr>
        <p:grpSpPr bwMode="auto">
          <a:xfrm>
            <a:off x="0" y="1873250"/>
            <a:ext cx="10563225" cy="4508500"/>
            <a:chOff x="0" y="760"/>
            <a:chExt cx="6144" cy="2840"/>
          </a:xfrm>
        </p:grpSpPr>
        <p:pic>
          <p:nvPicPr>
            <p:cNvPr id="138854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760"/>
              <a:ext cx="6144" cy="2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88549" name="Text Box 5"/>
            <p:cNvSpPr txBox="1">
              <a:spLocks noChangeArrowheads="1"/>
            </p:cNvSpPr>
            <p:nvPr/>
          </p:nvSpPr>
          <p:spPr bwMode="auto">
            <a:xfrm>
              <a:off x="576" y="3264"/>
              <a:ext cx="484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0"/>
                </a:spcBef>
                <a:defRPr sz="2400">
                  <a:solidFill>
                    <a:schemeClr val="tx1"/>
                  </a:solidFill>
                  <a:latin typeface="Times New Roman" charset="0"/>
                </a:defRPr>
              </a:lvl1pPr>
              <a:lvl2pPr marL="571500" eaLnBrk="0" hangingPunct="0">
                <a:spcBef>
                  <a:spcPct val="0"/>
                </a:spcBef>
                <a:defRPr sz="2400">
                  <a:solidFill>
                    <a:schemeClr val="tx1"/>
                  </a:solidFill>
                  <a:latin typeface="Times New Roman" charset="0"/>
                </a:defRPr>
              </a:lvl2pPr>
              <a:lvl3pPr marL="1143000" eaLnBrk="0" hangingPunct="0">
                <a:spcBef>
                  <a:spcPct val="0"/>
                </a:spcBef>
                <a:defRPr sz="2400">
                  <a:solidFill>
                    <a:schemeClr val="tx1"/>
                  </a:solidFill>
                  <a:latin typeface="Times New Roman" charset="0"/>
                </a:defRPr>
              </a:lvl3pPr>
              <a:lvl4pPr marL="1714500" eaLnBrk="0" hangingPunct="0">
                <a:spcBef>
                  <a:spcPct val="0"/>
                </a:spcBef>
                <a:defRPr sz="2400">
                  <a:solidFill>
                    <a:schemeClr val="tx1"/>
                  </a:solidFill>
                  <a:latin typeface="Times New Roman" charset="0"/>
                </a:defRPr>
              </a:lvl4pPr>
              <a:lvl5pPr marL="2286000" eaLnBrk="0" hangingPunct="0">
                <a:spcBef>
                  <a:spcPct val="0"/>
                </a:spcBef>
                <a:defRPr sz="2400">
                  <a:solidFill>
                    <a:schemeClr val="tx1"/>
                  </a:solidFill>
                  <a:latin typeface="Times New Roman" charset="0"/>
                </a:defRPr>
              </a:lvl5pPr>
              <a:lvl6pPr marL="2743200" eaLnBrk="0" fontAlgn="base" hangingPunct="0">
                <a:spcBef>
                  <a:spcPct val="0"/>
                </a:spcBef>
                <a:spcAft>
                  <a:spcPct val="0"/>
                </a:spcAft>
                <a:defRPr sz="2400">
                  <a:solidFill>
                    <a:schemeClr val="tx1"/>
                  </a:solidFill>
                  <a:latin typeface="Times New Roman" charset="0"/>
                </a:defRPr>
              </a:lvl6pPr>
              <a:lvl7pPr marL="3200400" eaLnBrk="0" fontAlgn="base" hangingPunct="0">
                <a:spcBef>
                  <a:spcPct val="0"/>
                </a:spcBef>
                <a:spcAft>
                  <a:spcPct val="0"/>
                </a:spcAft>
                <a:defRPr sz="2400">
                  <a:solidFill>
                    <a:schemeClr val="tx1"/>
                  </a:solidFill>
                  <a:latin typeface="Times New Roman" charset="0"/>
                </a:defRPr>
              </a:lvl7pPr>
              <a:lvl8pPr marL="3657600" eaLnBrk="0" fontAlgn="base" hangingPunct="0">
                <a:spcBef>
                  <a:spcPct val="0"/>
                </a:spcBef>
                <a:spcAft>
                  <a:spcPct val="0"/>
                </a:spcAft>
                <a:defRPr sz="2400">
                  <a:solidFill>
                    <a:schemeClr val="tx1"/>
                  </a:solidFill>
                  <a:latin typeface="Times New Roman" charset="0"/>
                </a:defRPr>
              </a:lvl8pPr>
              <a:lvl9pPr marL="4114800" eaLnBrk="0" fontAlgn="base" hangingPunct="0">
                <a:spcBef>
                  <a:spcPct val="0"/>
                </a:spcBef>
                <a:spcAft>
                  <a:spcPct val="0"/>
                </a:spcAft>
                <a:defRPr sz="2400">
                  <a:solidFill>
                    <a:schemeClr val="tx1"/>
                  </a:solidFill>
                  <a:latin typeface="Times New Roman" charset="0"/>
                </a:defRPr>
              </a:lvl9pPr>
            </a:lstStyle>
            <a:p>
              <a:pPr>
                <a:spcBef>
                  <a:spcPct val="50000"/>
                </a:spcBef>
                <a:buClrTx/>
                <a:buSzTx/>
                <a:buFontTx/>
                <a:buNone/>
              </a:pPr>
              <a:r>
                <a:rPr lang="en-GB" altLang="sk-SK" sz="2800" b="1">
                  <a:solidFill>
                    <a:srgbClr val="FAFD00"/>
                  </a:solidFill>
                  <a:effectLst/>
                  <a:latin typeface="Arial" charset="0"/>
                </a:rPr>
                <a:t>Photograph by courtesy and © BBC R&amp;D</a:t>
              </a:r>
            </a:p>
          </p:txBody>
        </p:sp>
      </p:grpSp>
      <p:sp>
        <p:nvSpPr>
          <p:cNvPr id="1388550" name="Text Box 6"/>
          <p:cNvSpPr txBox="1">
            <a:spLocks noChangeArrowheads="1"/>
          </p:cNvSpPr>
          <p:nvPr/>
        </p:nvSpPr>
        <p:spPr bwMode="auto">
          <a:xfrm>
            <a:off x="136525" y="1793875"/>
            <a:ext cx="1539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0"/>
              </a:spcBef>
              <a:buClrTx/>
              <a:buSzTx/>
              <a:buFontTx/>
              <a:buNone/>
            </a:pPr>
            <a:endParaRPr lang="sk-SK" altLang="sk-SK" sz="2400">
              <a:effectLst/>
            </a:endParaRPr>
          </a:p>
        </p:txBody>
      </p:sp>
      <p:sp>
        <p:nvSpPr>
          <p:cNvPr id="1388551" name="Text Box 7"/>
          <p:cNvSpPr txBox="1">
            <a:spLocks noChangeArrowheads="1"/>
          </p:cNvSpPr>
          <p:nvPr/>
        </p:nvSpPr>
        <p:spPr bwMode="auto">
          <a:xfrm>
            <a:off x="0" y="2636838"/>
            <a:ext cx="1539875" cy="396875"/>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Tx/>
              <a:buSzTx/>
              <a:buFontTx/>
              <a:buNone/>
            </a:pPr>
            <a:r>
              <a:rPr lang="sk-SK" altLang="sk-SK" sz="2000">
                <a:effectLst/>
              </a:rPr>
              <a:t>Analógový</a:t>
            </a:r>
          </a:p>
        </p:txBody>
      </p:sp>
      <p:sp>
        <p:nvSpPr>
          <p:cNvPr id="1388552" name="Text Box 8"/>
          <p:cNvSpPr txBox="1">
            <a:spLocks noChangeArrowheads="1"/>
          </p:cNvSpPr>
          <p:nvPr/>
        </p:nvSpPr>
        <p:spPr bwMode="auto">
          <a:xfrm>
            <a:off x="0" y="3357563"/>
            <a:ext cx="1539875" cy="396875"/>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Tx/>
              <a:buSzTx/>
              <a:buFontTx/>
              <a:buNone/>
            </a:pPr>
            <a:r>
              <a:rPr lang="sk-SK" altLang="sk-SK" sz="2000">
                <a:effectLst/>
              </a:rPr>
              <a:t>Digitálny</a:t>
            </a:r>
          </a:p>
        </p:txBody>
      </p:sp>
      <p:sp>
        <p:nvSpPr>
          <p:cNvPr id="1388553" name="Text Box 9"/>
          <p:cNvSpPr txBox="1">
            <a:spLocks noChangeArrowheads="1"/>
          </p:cNvSpPr>
          <p:nvPr/>
        </p:nvSpPr>
        <p:spPr bwMode="auto">
          <a:xfrm>
            <a:off x="0" y="5300663"/>
            <a:ext cx="1539875" cy="396875"/>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Tx/>
              <a:buSzTx/>
              <a:buFontTx/>
              <a:buNone/>
            </a:pPr>
            <a:r>
              <a:rPr lang="sk-SK" altLang="sk-SK" sz="2000">
                <a:effectLst/>
              </a:rPr>
              <a:t>UHF Kanál</a:t>
            </a:r>
          </a:p>
        </p:txBody>
      </p:sp>
      <p:sp>
        <p:nvSpPr>
          <p:cNvPr id="1388546" name="Rectangle 2"/>
          <p:cNvSpPr>
            <a:spLocks noGrp="1" noChangeArrowheads="1"/>
          </p:cNvSpPr>
          <p:nvPr>
            <p:ph type="title"/>
          </p:nvPr>
        </p:nvSpPr>
        <p:spPr>
          <a:xfrm>
            <a:off x="1219200" y="0"/>
            <a:ext cx="8683625" cy="873125"/>
          </a:xfrm>
          <a:noFill/>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lIns="0" tIns="46038" rIns="0" bIns="46038" anchor="t"/>
          <a:lstStyle/>
          <a:p>
            <a:r>
              <a:rPr lang="sk-SK" altLang="sk-SK" sz="4000" dirty="0" err="1"/>
              <a:t>Príklad-dig</a:t>
            </a:r>
            <a:r>
              <a:rPr lang="sk-SK" altLang="sk-SK" sz="4000" dirty="0"/>
              <a:t>. kanály vložené do tzv. „zakázaných“ kanálov</a:t>
            </a:r>
            <a:br>
              <a:rPr lang="sk-SK" altLang="sk-SK" sz="4000" dirty="0"/>
            </a:br>
            <a:r>
              <a:rPr lang="en-GB" altLang="sk-SK" sz="2800" dirty="0" err="1">
                <a:solidFill>
                  <a:srgbClr val="FFFF00"/>
                </a:solidFill>
              </a:rPr>
              <a:t>Lond</a:t>
            </a:r>
            <a:r>
              <a:rPr lang="sk-SK" altLang="sk-SK" sz="2800" dirty="0">
                <a:solidFill>
                  <a:srgbClr val="FFFF00"/>
                </a:solidFill>
              </a:rPr>
              <a:t>ý</a:t>
            </a:r>
            <a:r>
              <a:rPr lang="en-GB" altLang="sk-SK" sz="2800" dirty="0">
                <a:solidFill>
                  <a:srgbClr val="FFFF00"/>
                </a:solidFill>
              </a:rPr>
              <a:t>n</a:t>
            </a:r>
            <a:r>
              <a:rPr lang="sk-SK" altLang="sk-SK" sz="2800" dirty="0">
                <a:solidFill>
                  <a:srgbClr val="FFFF00"/>
                </a:solidFill>
              </a:rPr>
              <a:t>:</a:t>
            </a:r>
            <a:r>
              <a:rPr lang="en-GB" altLang="sk-SK" sz="2800" dirty="0">
                <a:solidFill>
                  <a:srgbClr val="FFFF00"/>
                </a:solidFill>
              </a:rPr>
              <a:t> UHF </a:t>
            </a:r>
            <a:r>
              <a:rPr lang="sk-SK" altLang="sk-SK" sz="2800" dirty="0">
                <a:solidFill>
                  <a:srgbClr val="FFFF00"/>
                </a:solidFill>
              </a:rPr>
              <a:t>Kanály analógové a </a:t>
            </a:r>
            <a:r>
              <a:rPr lang="sk-SK" altLang="sk-SK" sz="2800" dirty="0" smtClean="0">
                <a:solidFill>
                  <a:srgbClr val="FFFF00"/>
                </a:solidFill>
              </a:rPr>
              <a:t>digitálne – osciloskopické zobrazenie</a:t>
            </a:r>
            <a:r>
              <a:rPr lang="en-GB" altLang="sk-SK" sz="2800" dirty="0" smtClean="0">
                <a:solidFill>
                  <a:srgbClr val="FFFF00"/>
                </a:solidFill>
              </a:rPr>
              <a:t>:</a:t>
            </a:r>
            <a:endParaRPr lang="en-GB" altLang="sk-SK" sz="2800" dirty="0">
              <a:solidFill>
                <a:srgbClr val="FFFF00"/>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čísla snímky 5"/>
          <p:cNvSpPr>
            <a:spLocks noGrp="1"/>
          </p:cNvSpPr>
          <p:nvPr>
            <p:ph type="sldNum" sz="quarter" idx="12"/>
          </p:nvPr>
        </p:nvSpPr>
        <p:spPr/>
        <p:txBody>
          <a:bodyPr/>
          <a:lstStyle/>
          <a:p>
            <a:fld id="{08CDA3B6-624D-474A-9EB4-E30625E003F4}" type="slidenum">
              <a:rPr lang="en-AU" altLang="sk-SK"/>
              <a:pPr/>
              <a:t>23</a:t>
            </a:fld>
            <a:endParaRPr lang="en-AU" altLang="sk-SK"/>
          </a:p>
        </p:txBody>
      </p:sp>
      <p:sp>
        <p:nvSpPr>
          <p:cNvPr id="1387522" name="Rectangle 2"/>
          <p:cNvSpPr>
            <a:spLocks noGrp="1" noChangeArrowheads="1"/>
          </p:cNvSpPr>
          <p:nvPr>
            <p:ph type="title"/>
          </p:nvPr>
        </p:nvSpPr>
        <p:spPr>
          <a:xfrm>
            <a:off x="1219200" y="2370138"/>
            <a:ext cx="8683625" cy="914400"/>
          </a:xfrm>
        </p:spPr>
        <p:txBody>
          <a:bodyPr/>
          <a:lstStyle/>
          <a:p>
            <a:r>
              <a:rPr lang="sk-SK" altLang="sk-SK" sz="4000"/>
              <a:t>SDTV</a:t>
            </a:r>
            <a:br>
              <a:rPr lang="sk-SK" altLang="sk-SK" sz="4000"/>
            </a:br>
            <a:r>
              <a:rPr lang="sk-SK" altLang="sk-SK" sz="4000"/>
              <a:t>EDTV</a:t>
            </a:r>
            <a:br>
              <a:rPr lang="sk-SK" altLang="sk-SK" sz="4000"/>
            </a:br>
            <a:r>
              <a:rPr lang="sk-SK" altLang="sk-SK" sz="4000"/>
              <a:t>HDTV</a:t>
            </a:r>
            <a:endParaRPr lang="cs-CZ" altLang="sk-SK"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čísla snímky 5"/>
          <p:cNvSpPr>
            <a:spLocks noGrp="1"/>
          </p:cNvSpPr>
          <p:nvPr>
            <p:ph type="sldNum" sz="quarter" idx="12"/>
          </p:nvPr>
        </p:nvSpPr>
        <p:spPr/>
        <p:txBody>
          <a:bodyPr/>
          <a:lstStyle/>
          <a:p>
            <a:fld id="{BBF3ACF0-785B-426A-9C2E-38B2C60906B4}" type="slidenum">
              <a:rPr lang="en-AU" altLang="sk-SK"/>
              <a:pPr/>
              <a:t>24</a:t>
            </a:fld>
            <a:endParaRPr lang="en-AU" altLang="sk-SK"/>
          </a:p>
        </p:txBody>
      </p:sp>
      <p:sp>
        <p:nvSpPr>
          <p:cNvPr id="1350659" name="Rectangle 3"/>
          <p:cNvSpPr>
            <a:spLocks noGrp="1" noChangeArrowheads="1"/>
          </p:cNvSpPr>
          <p:nvPr>
            <p:ph type="body" idx="1"/>
          </p:nvPr>
        </p:nvSpPr>
        <p:spPr>
          <a:xfrm>
            <a:off x="1219200" y="1371600"/>
            <a:ext cx="8683625" cy="5334000"/>
          </a:xfrm>
          <a:noFill/>
          <a:ln/>
        </p:spPr>
        <p:txBody>
          <a:bodyPr/>
          <a:lstStyle/>
          <a:p>
            <a:pPr eaLnBrk="0" hangingPunct="0"/>
            <a:r>
              <a:rPr lang="sk-SK" altLang="sk-SK" sz="2400"/>
              <a:t>Pôvodný a ešte stále existujúci</a:t>
            </a:r>
            <a:r>
              <a:rPr lang="en-AU" altLang="sk-SK" sz="2400"/>
              <a:t> </a:t>
            </a:r>
            <a:r>
              <a:rPr lang="sk-SK" altLang="sk-SK" sz="2400"/>
              <a:t>televízny zobrazovací</a:t>
            </a:r>
            <a:r>
              <a:rPr lang="en-AU" altLang="sk-SK" sz="2400"/>
              <a:t> syst</a:t>
            </a:r>
            <a:r>
              <a:rPr lang="sk-SK" altLang="sk-SK" sz="2400"/>
              <a:t>é</a:t>
            </a:r>
            <a:r>
              <a:rPr lang="en-AU" altLang="sk-SK" sz="2400"/>
              <a:t>m</a:t>
            </a:r>
          </a:p>
          <a:p>
            <a:pPr eaLnBrk="0" hangingPunct="0"/>
            <a:r>
              <a:rPr lang="en-AU" altLang="sk-SK" sz="2400"/>
              <a:t>4:3 </a:t>
            </a:r>
            <a:r>
              <a:rPr lang="sk-SK" altLang="sk-SK" sz="2400"/>
              <a:t>obrazový pomer strán</a:t>
            </a:r>
            <a:r>
              <a:rPr lang="en-AU" altLang="sk-SK" sz="2400"/>
              <a:t>, </a:t>
            </a:r>
            <a:r>
              <a:rPr lang="sk-SK" altLang="sk-SK" sz="2400"/>
              <a:t>prekladaný snímok</a:t>
            </a:r>
            <a:endParaRPr lang="en-AU" altLang="sk-SK" sz="2400"/>
          </a:p>
          <a:p>
            <a:pPr eaLnBrk="0" hangingPunct="0"/>
            <a:r>
              <a:rPr lang="en-AU" altLang="sk-SK" sz="2400"/>
              <a:t>Austr</a:t>
            </a:r>
            <a:r>
              <a:rPr lang="sk-SK" altLang="sk-SK" sz="2400"/>
              <a:t>á</a:t>
            </a:r>
            <a:r>
              <a:rPr lang="en-AU" altLang="sk-SK" sz="2400"/>
              <a:t>lia/Eur</a:t>
            </a:r>
            <a:r>
              <a:rPr lang="sk-SK" altLang="sk-SK" sz="2400"/>
              <a:t>ó</a:t>
            </a:r>
            <a:r>
              <a:rPr lang="en-AU" altLang="sk-SK" sz="2400"/>
              <a:t>p</a:t>
            </a:r>
            <a:r>
              <a:rPr lang="sk-SK" altLang="sk-SK" sz="2400"/>
              <a:t>a</a:t>
            </a:r>
            <a:endParaRPr lang="en-AU" altLang="sk-SK" sz="2400"/>
          </a:p>
          <a:p>
            <a:pPr lvl="1" eaLnBrk="0" hangingPunct="0"/>
            <a:r>
              <a:rPr lang="en-AU" altLang="sk-SK" sz="2400"/>
              <a:t>625 </a:t>
            </a:r>
            <a:r>
              <a:rPr lang="sk-SK" altLang="sk-SK" sz="2400"/>
              <a:t>riadkov </a:t>
            </a:r>
            <a:r>
              <a:rPr lang="en-AU" altLang="sk-SK" sz="2400"/>
              <a:t>- 720 </a:t>
            </a:r>
            <a:r>
              <a:rPr lang="sk-SK" altLang="sk-SK" sz="2400"/>
              <a:t>bodov</a:t>
            </a:r>
            <a:r>
              <a:rPr lang="en-US" altLang="sk-SK" sz="2400"/>
              <a:t>/r.</a:t>
            </a:r>
            <a:r>
              <a:rPr lang="en-AU" altLang="sk-SK" sz="2400"/>
              <a:t> </a:t>
            </a:r>
            <a:r>
              <a:rPr lang="sk-SK" altLang="sk-SK" sz="2400"/>
              <a:t> </a:t>
            </a:r>
            <a:r>
              <a:rPr lang="en-AU" altLang="sk-SK" sz="2400"/>
              <a:t>x 576 </a:t>
            </a:r>
            <a:r>
              <a:rPr lang="sk-SK" altLang="sk-SK" sz="2400"/>
              <a:t>zobrazených riadkov</a:t>
            </a:r>
            <a:endParaRPr lang="en-AU" altLang="sk-SK" sz="2400"/>
          </a:p>
          <a:p>
            <a:pPr lvl="1" eaLnBrk="0" hangingPunct="0"/>
            <a:r>
              <a:rPr lang="en-AU" altLang="sk-SK" sz="2400"/>
              <a:t>50 </a:t>
            </a:r>
            <a:r>
              <a:rPr lang="en-US" altLang="sk-SK" sz="2400"/>
              <a:t>polsn</a:t>
            </a:r>
            <a:r>
              <a:rPr lang="sk-SK" altLang="sk-SK" sz="2400"/>
              <a:t>ímok</a:t>
            </a:r>
            <a:r>
              <a:rPr lang="en-AU" altLang="sk-SK" sz="2400"/>
              <a:t>/</a:t>
            </a:r>
            <a:r>
              <a:rPr lang="sk-SK" altLang="sk-SK" sz="2400"/>
              <a:t>sek,</a:t>
            </a:r>
            <a:r>
              <a:rPr lang="en-AU" altLang="sk-SK" sz="2400"/>
              <a:t> 25 </a:t>
            </a:r>
            <a:r>
              <a:rPr lang="sk-SK" altLang="sk-SK" sz="2400"/>
              <a:t>snímok</a:t>
            </a:r>
            <a:r>
              <a:rPr lang="en-AU" altLang="sk-SK" sz="2400"/>
              <a:t>/</a:t>
            </a:r>
            <a:r>
              <a:rPr lang="sk-SK" altLang="sk-SK" sz="2400"/>
              <a:t>sek</a:t>
            </a:r>
            <a:endParaRPr lang="en-AU" altLang="sk-SK" sz="2400"/>
          </a:p>
          <a:p>
            <a:pPr eaLnBrk="0" hangingPunct="0"/>
            <a:r>
              <a:rPr lang="en-AU" altLang="sk-SK" sz="2400"/>
              <a:t>USA/Jap</a:t>
            </a:r>
            <a:r>
              <a:rPr lang="sk-SK" altLang="sk-SK" sz="2400"/>
              <a:t>onsko</a:t>
            </a:r>
            <a:endParaRPr lang="en-AU" altLang="sk-SK" sz="2400"/>
          </a:p>
          <a:p>
            <a:pPr lvl="1" eaLnBrk="0" hangingPunct="0">
              <a:buClr>
                <a:srgbClr val="66FF66"/>
              </a:buClr>
            </a:pPr>
            <a:r>
              <a:rPr lang="en-AU" altLang="sk-SK" sz="2400"/>
              <a:t>525 </a:t>
            </a:r>
            <a:r>
              <a:rPr lang="sk-SK" altLang="sk-SK" sz="2400"/>
              <a:t>riadkov</a:t>
            </a:r>
            <a:r>
              <a:rPr lang="en-AU" altLang="sk-SK" sz="2400"/>
              <a:t> - 704 </a:t>
            </a:r>
            <a:r>
              <a:rPr lang="sk-SK" altLang="sk-SK" sz="2400"/>
              <a:t>bodov</a:t>
            </a:r>
            <a:r>
              <a:rPr lang="en-AU" altLang="sk-SK" sz="2400"/>
              <a:t> x 480 </a:t>
            </a:r>
            <a:r>
              <a:rPr lang="sk-SK" altLang="sk-SK" sz="2400"/>
              <a:t>zobrazených riadkov</a:t>
            </a:r>
            <a:endParaRPr lang="en-AU" altLang="sk-SK" sz="2400"/>
          </a:p>
          <a:p>
            <a:pPr lvl="1" eaLnBrk="0" hangingPunct="0">
              <a:buClr>
                <a:srgbClr val="66FF66"/>
              </a:buClr>
            </a:pPr>
            <a:r>
              <a:rPr lang="en-AU" altLang="sk-SK" sz="2400"/>
              <a:t>60 </a:t>
            </a:r>
            <a:r>
              <a:rPr lang="sk-SK" altLang="sk-SK" sz="2400"/>
              <a:t>rámčekov</a:t>
            </a:r>
            <a:r>
              <a:rPr lang="en-AU" altLang="sk-SK" sz="2400"/>
              <a:t>/</a:t>
            </a:r>
            <a:r>
              <a:rPr lang="sk-SK" altLang="sk-SK" sz="2400"/>
              <a:t>sek</a:t>
            </a:r>
            <a:r>
              <a:rPr lang="en-AU" altLang="sk-SK" sz="2400"/>
              <a:t> 30 </a:t>
            </a:r>
            <a:r>
              <a:rPr lang="sk-SK" altLang="sk-SK" sz="2400"/>
              <a:t>obrázkov</a:t>
            </a:r>
            <a:r>
              <a:rPr lang="en-AU" altLang="sk-SK" sz="2400"/>
              <a:t>/</a:t>
            </a:r>
            <a:r>
              <a:rPr lang="sk-SK" altLang="sk-SK" sz="2400"/>
              <a:t>sek</a:t>
            </a:r>
            <a:endParaRPr lang="en-AU" altLang="sk-SK" sz="2400"/>
          </a:p>
        </p:txBody>
      </p:sp>
      <p:sp>
        <p:nvSpPr>
          <p:cNvPr id="7" name="Rectangle 2"/>
          <p:cNvSpPr>
            <a:spLocks noGrp="1" noChangeArrowheads="1"/>
          </p:cNvSpPr>
          <p:nvPr>
            <p:ph type="title"/>
          </p:nvPr>
        </p:nvSpPr>
        <p:spPr>
          <a:xfrm>
            <a:off x="198884" y="0"/>
            <a:ext cx="8683625" cy="1447800"/>
          </a:xfrm>
          <a:noFill/>
          <a:ln/>
        </p:spPr>
        <p:txBody>
          <a:bodyPr/>
          <a:lstStyle/>
          <a:p>
            <a:pPr eaLnBrk="0" hangingPunct="0"/>
            <a:r>
              <a:rPr lang="sk-SK" altLang="sk-SK" sz="3200" dirty="0"/>
              <a:t>Opakovanie: </a:t>
            </a:r>
            <a:r>
              <a:rPr lang="sk-SK" altLang="sk-SK" sz="3200" dirty="0" smtClean="0"/>
              <a:t/>
            </a:r>
            <a:br>
              <a:rPr lang="sk-SK" altLang="sk-SK" sz="3200" dirty="0" smtClean="0"/>
            </a:br>
            <a:r>
              <a:rPr lang="en-US" altLang="sk-SK" sz="3200" dirty="0" smtClean="0"/>
              <a:t>p</a:t>
            </a:r>
            <a:r>
              <a:rPr lang="sk-SK" altLang="sk-SK" sz="3200" dirty="0" smtClean="0"/>
              <a:t>ô</a:t>
            </a:r>
            <a:r>
              <a:rPr lang="en-US" altLang="sk-SK" sz="3200" dirty="0" err="1" smtClean="0"/>
              <a:t>vodn</a:t>
            </a:r>
            <a:r>
              <a:rPr lang="sk-SK" altLang="sk-SK" sz="3200" dirty="0" smtClean="0"/>
              <a:t>é – </a:t>
            </a:r>
            <a:r>
              <a:rPr lang="en-AU" altLang="sk-SK" sz="3200" dirty="0" smtClean="0">
                <a:solidFill>
                  <a:srgbClr val="FFFF00"/>
                </a:solidFill>
              </a:rPr>
              <a:t>Standard </a:t>
            </a:r>
            <a:r>
              <a:rPr lang="en-AU" altLang="sk-SK" sz="3200" dirty="0">
                <a:solidFill>
                  <a:srgbClr val="FFFF00"/>
                </a:solidFill>
              </a:rPr>
              <a:t>Definition Television </a:t>
            </a:r>
            <a:r>
              <a:rPr lang="en-AU" altLang="sk-SK" sz="3200" dirty="0" err="1">
                <a:solidFill>
                  <a:srgbClr val="FFFF00"/>
                </a:solidFill>
              </a:rPr>
              <a:t>SDTV</a:t>
            </a:r>
            <a:endParaRPr lang="en-AU" altLang="sk-SK" sz="3200" dirty="0">
              <a:solidFill>
                <a:srgbClr val="FFFF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50659">
                                            <p:txEl>
                                              <p:pRg st="0" end="0"/>
                                            </p:txEl>
                                          </p:spTgt>
                                        </p:tgtEl>
                                        <p:attrNameLst>
                                          <p:attrName>style.visibility</p:attrName>
                                        </p:attrNameLst>
                                      </p:cBhvr>
                                      <p:to>
                                        <p:strVal val="visible"/>
                                      </p:to>
                                    </p:set>
                                    <p:animEffect transition="in" filter="dissolve">
                                      <p:cBhvr>
                                        <p:cTn id="7" dur="500"/>
                                        <p:tgtEl>
                                          <p:spTgt spid="13506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50659">
                                            <p:txEl>
                                              <p:pRg st="1" end="1"/>
                                            </p:txEl>
                                          </p:spTgt>
                                        </p:tgtEl>
                                        <p:attrNameLst>
                                          <p:attrName>style.visibility</p:attrName>
                                        </p:attrNameLst>
                                      </p:cBhvr>
                                      <p:to>
                                        <p:strVal val="visible"/>
                                      </p:to>
                                    </p:set>
                                    <p:animEffect transition="in" filter="dissolve">
                                      <p:cBhvr>
                                        <p:cTn id="12" dur="500"/>
                                        <p:tgtEl>
                                          <p:spTgt spid="13506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50659">
                                            <p:txEl>
                                              <p:pRg st="2" end="2"/>
                                            </p:txEl>
                                          </p:spTgt>
                                        </p:tgtEl>
                                        <p:attrNameLst>
                                          <p:attrName>style.visibility</p:attrName>
                                        </p:attrNameLst>
                                      </p:cBhvr>
                                      <p:to>
                                        <p:strVal val="visible"/>
                                      </p:to>
                                    </p:set>
                                    <p:animEffect transition="in" filter="dissolve">
                                      <p:cBhvr>
                                        <p:cTn id="17" dur="500"/>
                                        <p:tgtEl>
                                          <p:spTgt spid="1350659">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350659">
                                            <p:txEl>
                                              <p:pRg st="3" end="3"/>
                                            </p:txEl>
                                          </p:spTgt>
                                        </p:tgtEl>
                                        <p:attrNameLst>
                                          <p:attrName>style.visibility</p:attrName>
                                        </p:attrNameLst>
                                      </p:cBhvr>
                                      <p:to>
                                        <p:strVal val="visible"/>
                                      </p:to>
                                    </p:set>
                                    <p:animEffect transition="in" filter="dissolve">
                                      <p:cBhvr>
                                        <p:cTn id="20" dur="500"/>
                                        <p:tgtEl>
                                          <p:spTgt spid="1350659">
                                            <p:txEl>
                                              <p:pRg st="3" end="3"/>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1350659">
                                            <p:txEl>
                                              <p:pRg st="4" end="4"/>
                                            </p:txEl>
                                          </p:spTgt>
                                        </p:tgtEl>
                                        <p:attrNameLst>
                                          <p:attrName>style.visibility</p:attrName>
                                        </p:attrNameLst>
                                      </p:cBhvr>
                                      <p:to>
                                        <p:strVal val="visible"/>
                                      </p:to>
                                    </p:set>
                                    <p:animEffect transition="in" filter="dissolve">
                                      <p:cBhvr>
                                        <p:cTn id="23" dur="500"/>
                                        <p:tgtEl>
                                          <p:spTgt spid="1350659">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350659">
                                            <p:txEl>
                                              <p:pRg st="5" end="5"/>
                                            </p:txEl>
                                          </p:spTgt>
                                        </p:tgtEl>
                                        <p:attrNameLst>
                                          <p:attrName>style.visibility</p:attrName>
                                        </p:attrNameLst>
                                      </p:cBhvr>
                                      <p:to>
                                        <p:strVal val="visible"/>
                                      </p:to>
                                    </p:set>
                                    <p:animEffect transition="in" filter="dissolve">
                                      <p:cBhvr>
                                        <p:cTn id="28" dur="500"/>
                                        <p:tgtEl>
                                          <p:spTgt spid="1350659">
                                            <p:txEl>
                                              <p:pRg st="5" end="5"/>
                                            </p:tx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350659">
                                            <p:txEl>
                                              <p:pRg st="6" end="6"/>
                                            </p:txEl>
                                          </p:spTgt>
                                        </p:tgtEl>
                                        <p:attrNameLst>
                                          <p:attrName>style.visibility</p:attrName>
                                        </p:attrNameLst>
                                      </p:cBhvr>
                                      <p:to>
                                        <p:strVal val="visible"/>
                                      </p:to>
                                    </p:set>
                                    <p:animEffect transition="in" filter="dissolve">
                                      <p:cBhvr>
                                        <p:cTn id="31" dur="500"/>
                                        <p:tgtEl>
                                          <p:spTgt spid="1350659">
                                            <p:txEl>
                                              <p:pRg st="6" end="6"/>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350659">
                                            <p:txEl>
                                              <p:pRg st="7" end="7"/>
                                            </p:txEl>
                                          </p:spTgt>
                                        </p:tgtEl>
                                        <p:attrNameLst>
                                          <p:attrName>style.visibility</p:attrName>
                                        </p:attrNameLst>
                                      </p:cBhvr>
                                      <p:to>
                                        <p:strVal val="visible"/>
                                      </p:to>
                                    </p:set>
                                    <p:animEffect transition="in" filter="dissolve">
                                      <p:cBhvr>
                                        <p:cTn id="34" dur="500"/>
                                        <p:tgtEl>
                                          <p:spTgt spid="13506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065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Zástupný symbol čísla snímky 5"/>
          <p:cNvSpPr>
            <a:spLocks noGrp="1"/>
          </p:cNvSpPr>
          <p:nvPr>
            <p:ph type="sldNum" sz="quarter" idx="12"/>
          </p:nvPr>
        </p:nvSpPr>
        <p:spPr/>
        <p:txBody>
          <a:bodyPr/>
          <a:lstStyle/>
          <a:p>
            <a:fld id="{18E4CA1A-86CF-4F4E-A264-CC659F835510}" type="slidenum">
              <a:rPr lang="en-AU" altLang="sk-SK"/>
              <a:pPr/>
              <a:t>25</a:t>
            </a:fld>
            <a:endParaRPr lang="en-AU" altLang="sk-SK"/>
          </a:p>
        </p:txBody>
      </p:sp>
      <p:sp>
        <p:nvSpPr>
          <p:cNvPr id="1352706" name="Rectangle 2"/>
          <p:cNvSpPr>
            <a:spLocks noGrp="1" noChangeArrowheads="1"/>
          </p:cNvSpPr>
          <p:nvPr>
            <p:ph type="title"/>
          </p:nvPr>
        </p:nvSpPr>
        <p:spPr>
          <a:xfrm>
            <a:off x="558924" y="0"/>
            <a:ext cx="9343901" cy="1447800"/>
          </a:xfrm>
          <a:noFill/>
          <a:ln/>
        </p:spPr>
        <p:txBody>
          <a:bodyPr/>
          <a:lstStyle/>
          <a:p>
            <a:pPr eaLnBrk="0" hangingPunct="0"/>
            <a:r>
              <a:rPr lang="sk-SK" altLang="sk-SK" sz="4000" dirty="0" smtClean="0">
                <a:solidFill>
                  <a:schemeClr val="hlink"/>
                </a:solidFill>
              </a:rPr>
              <a:t>Novšie: </a:t>
            </a:r>
            <a:r>
              <a:rPr lang="en-AU" altLang="sk-SK" sz="4000" dirty="0">
                <a:solidFill>
                  <a:srgbClr val="FFFF00"/>
                </a:solidFill>
              </a:rPr>
              <a:t>Enhanced Definition Television</a:t>
            </a:r>
            <a:r>
              <a:rPr lang="sk-SK" altLang="sk-SK" sz="4000" dirty="0">
                <a:solidFill>
                  <a:srgbClr val="FFFF00"/>
                </a:solidFill>
              </a:rPr>
              <a:t/>
            </a:r>
            <a:br>
              <a:rPr lang="sk-SK" altLang="sk-SK" sz="4000" dirty="0">
                <a:solidFill>
                  <a:srgbClr val="FFFF00"/>
                </a:solidFill>
              </a:rPr>
            </a:br>
            <a:r>
              <a:rPr lang="en-AU" altLang="sk-SK" sz="4000" dirty="0">
                <a:solidFill>
                  <a:srgbClr val="FFFF00"/>
                </a:solidFill>
              </a:rPr>
              <a:t> </a:t>
            </a:r>
            <a:r>
              <a:rPr lang="en-AU" altLang="sk-SK" sz="4000" dirty="0" err="1">
                <a:solidFill>
                  <a:srgbClr val="FFFF00"/>
                </a:solidFill>
              </a:rPr>
              <a:t>EDTV</a:t>
            </a:r>
            <a:endParaRPr lang="en-AU" altLang="sk-SK" sz="4000" dirty="0">
              <a:solidFill>
                <a:srgbClr val="FFFF00"/>
              </a:solidFill>
            </a:endParaRPr>
          </a:p>
        </p:txBody>
      </p:sp>
      <p:sp>
        <p:nvSpPr>
          <p:cNvPr id="1352707" name="Rectangle 3"/>
          <p:cNvSpPr>
            <a:spLocks noGrp="1" noChangeArrowheads="1"/>
          </p:cNvSpPr>
          <p:nvPr>
            <p:ph type="body" idx="1"/>
          </p:nvPr>
        </p:nvSpPr>
        <p:spPr>
          <a:xfrm>
            <a:off x="1219200" y="1371600"/>
            <a:ext cx="8683625" cy="5334000"/>
          </a:xfrm>
          <a:noFill/>
          <a:ln/>
        </p:spPr>
        <p:txBody>
          <a:bodyPr/>
          <a:lstStyle/>
          <a:p>
            <a:pPr eaLnBrk="0" hangingPunct="0"/>
            <a:r>
              <a:rPr lang="sk-SK" altLang="sk-SK"/>
              <a:t>Prechodný krok k</a:t>
            </a:r>
            <a:r>
              <a:rPr lang="en-AU" altLang="sk-SK"/>
              <a:t> HDTV</a:t>
            </a:r>
          </a:p>
          <a:p>
            <a:pPr eaLnBrk="0" hangingPunct="0"/>
            <a:r>
              <a:rPr lang="sk-SK" altLang="sk-SK"/>
              <a:t>Dvojitá</a:t>
            </a:r>
            <a:r>
              <a:rPr lang="en-AU" altLang="sk-SK"/>
              <a:t> </a:t>
            </a:r>
            <a:r>
              <a:rPr lang="sk-SK" altLang="sk-SK"/>
              <a:t>skenovacia rýchlosť</a:t>
            </a:r>
            <a:r>
              <a:rPr lang="en-AU" altLang="sk-SK"/>
              <a:t> – </a:t>
            </a:r>
            <a:r>
              <a:rPr lang="sk-SK" altLang="sk-SK"/>
              <a:t>znižuje blikanie</a:t>
            </a:r>
            <a:endParaRPr lang="en-AU" altLang="sk-SK"/>
          </a:p>
          <a:p>
            <a:pPr eaLnBrk="0" hangingPunct="0"/>
            <a:r>
              <a:rPr lang="sk-SK" altLang="sk-SK"/>
              <a:t>Dvojnásobok riadkov na obrázok </a:t>
            </a:r>
            <a:r>
              <a:rPr lang="en-AU" altLang="sk-SK"/>
              <a:t>- </a:t>
            </a:r>
            <a:r>
              <a:rPr lang="sk-SK" altLang="sk-SK"/>
              <a:t>prepočítané</a:t>
            </a:r>
            <a:endParaRPr lang="en-AU" altLang="sk-SK"/>
          </a:p>
          <a:p>
            <a:pPr eaLnBrk="0" hangingPunct="0"/>
            <a:r>
              <a:rPr lang="sk-SK" altLang="sk-SK"/>
              <a:t>Spracovanie obrazu</a:t>
            </a:r>
            <a:r>
              <a:rPr lang="en-AU" altLang="sk-SK"/>
              <a:t> – </a:t>
            </a:r>
            <a:r>
              <a:rPr lang="sk-SK" altLang="sk-SK"/>
              <a:t>zrušenie duchov</a:t>
            </a:r>
            <a:endParaRPr lang="en-AU" altLang="sk-SK"/>
          </a:p>
          <a:p>
            <a:pPr eaLnBrk="0" hangingPunct="0"/>
            <a:r>
              <a:rPr lang="sk-SK" altLang="sk-SK"/>
              <a:t>Širší pomer strán</a:t>
            </a:r>
            <a:r>
              <a:rPr lang="en-AU" altLang="sk-SK"/>
              <a:t> - 16:9</a:t>
            </a:r>
          </a:p>
          <a:p>
            <a:pPr eaLnBrk="0" hangingPunct="0"/>
            <a:r>
              <a:rPr lang="sk-SK" altLang="sk-SK"/>
              <a:t>Multikanálový </a:t>
            </a:r>
          </a:p>
          <a:p>
            <a:pPr eaLnBrk="0" hangingPunct="0">
              <a:buFont typeface="Monotype Sorts" pitchFamily="2" charset="2"/>
              <a:buNone/>
            </a:pPr>
            <a:r>
              <a:rPr lang="sk-SK" altLang="sk-SK"/>
              <a:t>    zvuk</a:t>
            </a:r>
            <a:endParaRPr lang="en-AU" altLang="sk-SK"/>
          </a:p>
        </p:txBody>
      </p:sp>
      <p:pic>
        <p:nvPicPr>
          <p:cNvPr id="1352708" name="Picture 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6313" y="4337050"/>
            <a:ext cx="5018087" cy="1871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527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527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527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5270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5270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35270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35270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2" fill="hold" nodeType="clickEffect">
                                  <p:stCondLst>
                                    <p:cond delay="0"/>
                                  </p:stCondLst>
                                  <p:childTnLst>
                                    <p:set>
                                      <p:cBhvr>
                                        <p:cTn id="34" dur="1" fill="hold">
                                          <p:stCondLst>
                                            <p:cond delay="0"/>
                                          </p:stCondLst>
                                        </p:cTn>
                                        <p:tgtEl>
                                          <p:spTgt spid="1352708"/>
                                        </p:tgtEl>
                                        <p:attrNameLst>
                                          <p:attrName>style.visibility</p:attrName>
                                        </p:attrNameLst>
                                      </p:cBhvr>
                                      <p:to>
                                        <p:strVal val="visible"/>
                                      </p:to>
                                    </p:set>
                                    <p:anim calcmode="lin" valueType="num">
                                      <p:cBhvr additive="base">
                                        <p:cTn id="35" dur="500" fill="hold"/>
                                        <p:tgtEl>
                                          <p:spTgt spid="1352708"/>
                                        </p:tgtEl>
                                        <p:attrNameLst>
                                          <p:attrName>ppt_x</p:attrName>
                                        </p:attrNameLst>
                                      </p:cBhvr>
                                      <p:tavLst>
                                        <p:tav tm="0">
                                          <p:val>
                                            <p:strVal val="1+#ppt_w/2"/>
                                          </p:val>
                                        </p:tav>
                                        <p:tav tm="100000">
                                          <p:val>
                                            <p:strVal val="#ppt_x"/>
                                          </p:val>
                                        </p:tav>
                                      </p:tavLst>
                                    </p:anim>
                                    <p:anim calcmode="lin" valueType="num">
                                      <p:cBhvr additive="base">
                                        <p:cTn id="36" dur="500" fill="hold"/>
                                        <p:tgtEl>
                                          <p:spTgt spid="13527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2707"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4754" name="Rectangle 2"/>
          <p:cNvSpPr>
            <a:spLocks noGrp="1" noChangeArrowheads="1"/>
          </p:cNvSpPr>
          <p:nvPr>
            <p:ph type="title"/>
          </p:nvPr>
        </p:nvSpPr>
        <p:spPr>
          <a:xfrm>
            <a:off x="558924" y="332656"/>
            <a:ext cx="8683625" cy="914400"/>
          </a:xfrm>
          <a:noFill/>
          <a:ln/>
        </p:spPr>
        <p:txBody>
          <a:bodyPr/>
          <a:lstStyle/>
          <a:p>
            <a:pPr eaLnBrk="0" hangingPunct="0"/>
            <a:r>
              <a:rPr lang="sk-SK" altLang="sk-SK" sz="4000" dirty="0" smtClean="0">
                <a:solidFill>
                  <a:schemeClr val="hlink"/>
                </a:solidFill>
              </a:rPr>
              <a:t>Súčasnosť:</a:t>
            </a:r>
            <a:r>
              <a:rPr lang="sk-SK" altLang="sk-SK" sz="4000" dirty="0" smtClean="0"/>
              <a:t> </a:t>
            </a:r>
            <a:r>
              <a:rPr lang="en-AU" altLang="sk-SK" sz="4000" dirty="0"/>
              <a:t>High Definition Television - HDTV</a:t>
            </a:r>
          </a:p>
        </p:txBody>
      </p:sp>
      <p:sp>
        <p:nvSpPr>
          <p:cNvPr id="1354755" name="Rectangle 3"/>
          <p:cNvSpPr>
            <a:spLocks noGrp="1" noChangeArrowheads="1"/>
          </p:cNvSpPr>
          <p:nvPr>
            <p:ph type="body" idx="1"/>
          </p:nvPr>
        </p:nvSpPr>
        <p:spPr>
          <a:xfrm>
            <a:off x="630932" y="1340768"/>
            <a:ext cx="8683625" cy="5334000"/>
          </a:xfrm>
          <a:noFill/>
          <a:ln/>
        </p:spPr>
        <p:txBody>
          <a:bodyPr/>
          <a:lstStyle/>
          <a:p>
            <a:pPr eaLnBrk="0" hangingPunct="0"/>
            <a:r>
              <a:rPr lang="sk-SK" altLang="sk-SK" dirty="0"/>
              <a:t>Nie je konkrétne definované</a:t>
            </a:r>
            <a:r>
              <a:rPr lang="en-AU" altLang="sk-SK" dirty="0"/>
              <a:t> – </a:t>
            </a:r>
            <a:r>
              <a:rPr lang="sk-SK" altLang="sk-SK" dirty="0" smtClean="0"/>
              <a:t>viac </a:t>
            </a:r>
            <a:r>
              <a:rPr lang="sk-SK" altLang="sk-SK" dirty="0"/>
              <a:t>systémov</a:t>
            </a:r>
            <a:endParaRPr lang="en-AU" altLang="sk-SK" dirty="0"/>
          </a:p>
          <a:p>
            <a:pPr eaLnBrk="0" hangingPunct="0"/>
            <a:r>
              <a:rPr lang="en-AU" altLang="sk-SK" dirty="0" err="1"/>
              <a:t>Syst</a:t>
            </a:r>
            <a:r>
              <a:rPr lang="sk-SK" altLang="sk-SK" dirty="0"/>
              <a:t>é</a:t>
            </a:r>
            <a:r>
              <a:rPr lang="en-AU" altLang="sk-SK" dirty="0"/>
              <a:t>m </a:t>
            </a:r>
            <a:r>
              <a:rPr lang="sk-SK" altLang="sk-SK" dirty="0"/>
              <a:t>s</a:t>
            </a:r>
            <a:r>
              <a:rPr lang="en-AU" altLang="sk-SK" dirty="0"/>
              <a:t> </a:t>
            </a:r>
            <a:r>
              <a:rPr lang="sk-SK" altLang="sk-SK" dirty="0"/>
              <a:t>vyšším obrazovým rozlíšením</a:t>
            </a:r>
            <a:endParaRPr lang="en-AU" altLang="sk-SK" dirty="0"/>
          </a:p>
          <a:p>
            <a:pPr eaLnBrk="0" hangingPunct="0"/>
            <a:r>
              <a:rPr lang="sk-SK" altLang="sk-SK" dirty="0"/>
              <a:t>Viac ako </a:t>
            </a:r>
            <a:r>
              <a:rPr lang="en-AU" altLang="sk-SK" dirty="0"/>
              <a:t>1000 </a:t>
            </a:r>
            <a:r>
              <a:rPr lang="sk-SK" altLang="sk-SK" dirty="0"/>
              <a:t>riadkové</a:t>
            </a:r>
            <a:r>
              <a:rPr lang="en-AU" altLang="sk-SK" dirty="0"/>
              <a:t> </a:t>
            </a:r>
            <a:r>
              <a:rPr lang="sk-SK" altLang="sk-SK" dirty="0"/>
              <a:t>rozlíšenie</a:t>
            </a:r>
            <a:endParaRPr lang="en-AU" altLang="sk-SK" dirty="0"/>
          </a:p>
          <a:p>
            <a:pPr eaLnBrk="0" hangingPunct="0"/>
            <a:r>
              <a:rPr lang="sk-SK" altLang="sk-SK" dirty="0"/>
              <a:t>Obraz s nižším skreslením</a:t>
            </a:r>
            <a:endParaRPr lang="en-AU" altLang="sk-SK" dirty="0"/>
          </a:p>
          <a:p>
            <a:pPr eaLnBrk="0" hangingPunct="0"/>
            <a:r>
              <a:rPr lang="sk-SK" altLang="sk-SK" dirty="0"/>
              <a:t>Väčší obraz pre lepší rozhľad</a:t>
            </a:r>
          </a:p>
          <a:p>
            <a:pPr eaLnBrk="0" hangingPunct="0"/>
            <a:r>
              <a:rPr lang="sk-SK" altLang="sk-SK" dirty="0"/>
              <a:t>Širší pomer strán pre využitie periférneho videnia</a:t>
            </a:r>
          </a:p>
          <a:p>
            <a:pPr eaLnBrk="0" hangingPunct="0"/>
            <a:r>
              <a:rPr lang="sk-SK" altLang="sk-SK" dirty="0"/>
              <a:t>Progresívny namiesto</a:t>
            </a:r>
            <a:r>
              <a:rPr lang="en-AU" altLang="sk-SK" dirty="0"/>
              <a:t> </a:t>
            </a:r>
            <a:r>
              <a:rPr lang="sk-SK" altLang="sk-SK" dirty="0"/>
              <a:t>prekladaného </a:t>
            </a:r>
            <a:r>
              <a:rPr lang="sk-SK" altLang="sk-SK" dirty="0" smtClean="0"/>
              <a:t>obrazu</a:t>
            </a:r>
          </a:p>
          <a:p>
            <a:pPr eaLnBrk="0" hangingPunct="0"/>
            <a:r>
              <a:rPr lang="sk-SK" altLang="sk-SK" b="1" dirty="0" smtClean="0">
                <a:solidFill>
                  <a:srgbClr val="FFFF00"/>
                </a:solidFill>
              </a:rPr>
              <a:t>najprv analógový, teraz digitálny štandard</a:t>
            </a:r>
            <a:endParaRPr lang="en-AU" altLang="sk-SK" b="1" dirty="0">
              <a:solidFill>
                <a:srgbClr val="FFFF00"/>
              </a:solidFill>
            </a:endParaRPr>
          </a:p>
        </p:txBody>
      </p:sp>
    </p:spTree>
    <p:extLst>
      <p:ext uri="{BB962C8B-B14F-4D97-AF65-F5344CB8AC3E}">
        <p14:creationId xmlns:p14="http://schemas.microsoft.com/office/powerpoint/2010/main" val="307656709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547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547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547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547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5475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35475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35475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3547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4755"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čísla snímky 5"/>
          <p:cNvSpPr>
            <a:spLocks noGrp="1"/>
          </p:cNvSpPr>
          <p:nvPr>
            <p:ph type="sldNum" sz="quarter" idx="12"/>
          </p:nvPr>
        </p:nvSpPr>
        <p:spPr/>
        <p:txBody>
          <a:bodyPr/>
          <a:lstStyle/>
          <a:p>
            <a:fld id="{19CC10AA-70AD-4C0C-9146-D81FBFD2CE8D}" type="slidenum">
              <a:rPr lang="en-AU" altLang="sk-SK"/>
              <a:pPr/>
              <a:t>27</a:t>
            </a:fld>
            <a:endParaRPr lang="en-AU" altLang="sk-SK"/>
          </a:p>
        </p:txBody>
      </p:sp>
      <p:sp>
        <p:nvSpPr>
          <p:cNvPr id="1386498" name="Rectangle 2"/>
          <p:cNvSpPr>
            <a:spLocks noGrp="1" noChangeArrowheads="1"/>
          </p:cNvSpPr>
          <p:nvPr>
            <p:ph type="title"/>
          </p:nvPr>
        </p:nvSpPr>
        <p:spPr>
          <a:xfrm>
            <a:off x="1077118" y="548680"/>
            <a:ext cx="8683625" cy="914400"/>
          </a:xfrm>
        </p:spPr>
        <p:txBody>
          <a:bodyPr/>
          <a:lstStyle/>
          <a:p>
            <a:r>
              <a:rPr lang="sk-SK" altLang="sk-SK" dirty="0" smtClean="0"/>
              <a:t>Význam niektorých skratiek a symbolov</a:t>
            </a:r>
            <a:endParaRPr lang="en-US" altLang="sk-SK" dirty="0"/>
          </a:p>
        </p:txBody>
      </p:sp>
      <p:pic>
        <p:nvPicPr>
          <p:cNvPr id="13865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5788" y="1916113"/>
            <a:ext cx="8047037" cy="3983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86501" name="Text Box 5"/>
          <p:cNvSpPr txBox="1">
            <a:spLocks noChangeArrowheads="1"/>
          </p:cNvSpPr>
          <p:nvPr/>
        </p:nvSpPr>
        <p:spPr bwMode="auto">
          <a:xfrm>
            <a:off x="1422400" y="6021388"/>
            <a:ext cx="7993063" cy="51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eaLnBrk="0" hangingPunct="0">
              <a:spcBef>
                <a:spcPct val="0"/>
              </a:spcBef>
              <a:defRPr sz="2400">
                <a:solidFill>
                  <a:schemeClr val="tx1"/>
                </a:solidFill>
                <a:latin typeface="Times New Roman" charset="0"/>
              </a:defRPr>
            </a:lvl1pPr>
            <a:lvl2pPr eaLnBrk="0" hangingPunct="0">
              <a:spcBef>
                <a:spcPct val="0"/>
              </a:spcBef>
              <a:defRPr sz="2400">
                <a:solidFill>
                  <a:schemeClr val="tx1"/>
                </a:solidFill>
                <a:latin typeface="Times New Roman" charset="0"/>
              </a:defRPr>
            </a:lvl2pPr>
            <a:lvl3pPr eaLnBrk="0" hangingPunct="0">
              <a:spcBef>
                <a:spcPct val="0"/>
              </a:spcBef>
              <a:defRPr sz="2400">
                <a:solidFill>
                  <a:schemeClr val="tx1"/>
                </a:solidFill>
                <a:latin typeface="Times New Roman" charset="0"/>
              </a:defRPr>
            </a:lvl3pPr>
            <a:lvl4pPr eaLnBrk="0" hangingPunct="0">
              <a:spcBef>
                <a:spcPct val="0"/>
              </a:spcBef>
              <a:defRPr sz="2400">
                <a:solidFill>
                  <a:schemeClr val="tx1"/>
                </a:solidFill>
                <a:latin typeface="Times New Roman" charset="0"/>
              </a:defRPr>
            </a:lvl4pPr>
            <a:lvl5pPr eaLnBrk="0" hangingPunct="0">
              <a:spcBef>
                <a:spcPct val="0"/>
              </a:spcBef>
              <a:defRPr sz="2400">
                <a:solidFill>
                  <a:schemeClr val="tx1"/>
                </a:solidFill>
                <a:latin typeface="Times New Roman" charset="0"/>
              </a:defRPr>
            </a:lvl5pPr>
            <a:lvl6pPr eaLnBrk="0" fontAlgn="base" hangingPunct="0">
              <a:spcBef>
                <a:spcPct val="0"/>
              </a:spcBef>
              <a:spcAft>
                <a:spcPct val="0"/>
              </a:spcAft>
              <a:defRPr sz="2400">
                <a:solidFill>
                  <a:schemeClr val="tx1"/>
                </a:solidFill>
                <a:latin typeface="Times New Roman" charset="0"/>
              </a:defRPr>
            </a:lvl6pPr>
            <a:lvl7pPr eaLnBrk="0" fontAlgn="base" hangingPunct="0">
              <a:spcBef>
                <a:spcPct val="0"/>
              </a:spcBef>
              <a:spcAft>
                <a:spcPct val="0"/>
              </a:spcAft>
              <a:defRPr sz="2400">
                <a:solidFill>
                  <a:schemeClr val="tx1"/>
                </a:solidFill>
                <a:latin typeface="Times New Roman" charset="0"/>
              </a:defRPr>
            </a:lvl7pPr>
            <a:lvl8pPr eaLnBrk="0" fontAlgn="base" hangingPunct="0">
              <a:spcBef>
                <a:spcPct val="0"/>
              </a:spcBef>
              <a:spcAft>
                <a:spcPct val="0"/>
              </a:spcAft>
              <a:defRPr sz="2400">
                <a:solidFill>
                  <a:schemeClr val="tx1"/>
                </a:solidFill>
                <a:latin typeface="Times New Roman" charset="0"/>
              </a:defRPr>
            </a:lvl8pPr>
            <a:lvl9pPr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sk-SK" altLang="sk-SK" sz="2800">
                <a:effectLst>
                  <a:outerShdw blurRad="38100" dist="38100" dir="2700000" algn="tl">
                    <a:srgbClr val="000000"/>
                  </a:outerShdw>
                </a:effectLst>
              </a:rPr>
              <a:t>vysvetl.: ďalej</a:t>
            </a:r>
            <a:endParaRPr lang="en-US" altLang="sk-SK" sz="2800">
              <a:effectLst>
                <a:outerShdw blurRad="38100" dist="38100" dir="2700000" algn="tl">
                  <a:srgbClr val="000000"/>
                </a:outerShdw>
              </a:effectLs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čísla snímky 5"/>
          <p:cNvSpPr>
            <a:spLocks noGrp="1"/>
          </p:cNvSpPr>
          <p:nvPr>
            <p:ph type="sldNum" sz="quarter" idx="12"/>
          </p:nvPr>
        </p:nvSpPr>
        <p:spPr/>
        <p:txBody>
          <a:bodyPr/>
          <a:lstStyle/>
          <a:p>
            <a:fld id="{BAFD0A52-E8B5-43D6-8EA0-B39C32E0787C}" type="slidenum">
              <a:rPr lang="en-AU" altLang="sk-SK"/>
              <a:pPr/>
              <a:t>28</a:t>
            </a:fld>
            <a:endParaRPr lang="en-AU" altLang="sk-SK"/>
          </a:p>
        </p:txBody>
      </p:sp>
      <p:sp>
        <p:nvSpPr>
          <p:cNvPr id="1390594" name="Rectangle 2"/>
          <p:cNvSpPr>
            <a:spLocks noGrp="1" noChangeArrowheads="1"/>
          </p:cNvSpPr>
          <p:nvPr>
            <p:ph type="body" idx="1"/>
          </p:nvPr>
        </p:nvSpPr>
        <p:spPr>
          <a:xfrm>
            <a:off x="1219200" y="260350"/>
            <a:ext cx="8683625" cy="5976938"/>
          </a:xfrm>
        </p:spPr>
        <p:txBody>
          <a:bodyPr/>
          <a:lstStyle/>
          <a:p>
            <a:pPr>
              <a:lnSpc>
                <a:spcPct val="80000"/>
              </a:lnSpc>
              <a:buFont typeface="Monotype Sorts" pitchFamily="2" charset="2"/>
              <a:buNone/>
            </a:pPr>
            <a:r>
              <a:rPr lang="sk-SK" altLang="sk-SK" sz="2800"/>
              <a:t>Vysvetlivky 1:</a:t>
            </a:r>
          </a:p>
          <a:p>
            <a:pPr>
              <a:lnSpc>
                <a:spcPct val="80000"/>
              </a:lnSpc>
              <a:spcBef>
                <a:spcPct val="50000"/>
              </a:spcBef>
            </a:pPr>
            <a:r>
              <a:rPr lang="sk-SK" altLang="sk-SK" sz="2800"/>
              <a:t>4fSc= 4-násobok subnosnej farby = vzorkovacia frekvencia, kvôli jednoduchšiemu spracovaniu kompozit. signálu</a:t>
            </a:r>
            <a:endParaRPr lang="en-US" altLang="sk-SK" sz="2800"/>
          </a:p>
          <a:p>
            <a:pPr>
              <a:lnSpc>
                <a:spcPct val="80000"/>
              </a:lnSpc>
            </a:pPr>
            <a:r>
              <a:rPr lang="sk-SK" altLang="sk-SK" sz="2800"/>
              <a:t>601</a:t>
            </a:r>
            <a:r>
              <a:rPr lang="sk-SK" altLang="sk-SK" sz="2800" baseline="-25000"/>
              <a:t>Y</a:t>
            </a:r>
            <a:r>
              <a:rPr lang="en-US" altLang="sk-SK" sz="2800" baseline="-25000"/>
              <a:t>’</a:t>
            </a:r>
            <a:r>
              <a:rPr lang="sk-SK" altLang="sk-SK" sz="2800"/>
              <a:t> , 709</a:t>
            </a:r>
            <a:r>
              <a:rPr lang="sk-SK" altLang="sk-SK" sz="2800" baseline="-25000"/>
              <a:t>Y</a:t>
            </a:r>
            <a:r>
              <a:rPr lang="en-US" altLang="sk-SK" sz="2800" baseline="-25000"/>
              <a:t>’</a:t>
            </a:r>
            <a:r>
              <a:rPr lang="sk-SK" altLang="sk-SK" sz="2800" baseline="-25000"/>
              <a:t> </a:t>
            </a:r>
            <a:r>
              <a:rPr lang="sk-SK" altLang="sk-SK" sz="2800"/>
              <a:t> - rôzne spôsoby definície jasu Y</a:t>
            </a:r>
            <a:r>
              <a:rPr lang="en-US" altLang="sk-SK" sz="2800"/>
              <a:t>’</a:t>
            </a:r>
            <a:r>
              <a:rPr lang="sk-SK" altLang="sk-SK" sz="2800"/>
              <a:t> podľa rôznych diferencovaných doporučení ITU (ITU Rec.601, ITU Rec.709) </a:t>
            </a:r>
          </a:p>
          <a:p>
            <a:pPr>
              <a:lnSpc>
                <a:spcPct val="80000"/>
              </a:lnSpc>
            </a:pPr>
            <a:r>
              <a:rPr lang="sk-SK" altLang="sk-SK" sz="2800"/>
              <a:t>R</a:t>
            </a:r>
            <a:r>
              <a:rPr lang="en-US" altLang="sk-SK" sz="2800"/>
              <a:t>’,G’,B’ – </a:t>
            </a:r>
            <a:r>
              <a:rPr lang="sk-SK" altLang="sk-SK" sz="2800"/>
              <a:t>nelineárne zložky (po úprave gama-korekciou)</a:t>
            </a:r>
            <a:endParaRPr lang="en-US" altLang="sk-SK" sz="2800"/>
          </a:p>
          <a:p>
            <a:pPr>
              <a:lnSpc>
                <a:spcPct val="80000"/>
              </a:lnSpc>
            </a:pPr>
            <a:r>
              <a:rPr lang="en-US" altLang="sk-SK" sz="2800"/>
              <a:t>P</a:t>
            </a:r>
            <a:r>
              <a:rPr lang="en-US" altLang="sk-SK" sz="2800" baseline="-25000"/>
              <a:t>B</a:t>
            </a:r>
            <a:r>
              <a:rPr lang="en-US" altLang="sk-SK" sz="2800"/>
              <a:t>,P</a:t>
            </a:r>
            <a:r>
              <a:rPr lang="en-US" altLang="sk-SK" sz="2800" baseline="-25000"/>
              <a:t>R</a:t>
            </a:r>
            <a:r>
              <a:rPr lang="fr-FR" altLang="sk-SK" sz="2800" baseline="-25000"/>
              <a:t>)</a:t>
            </a:r>
            <a:r>
              <a:rPr lang="fr-FR" altLang="sk-SK" sz="2800"/>
              <a:t>- ozna</a:t>
            </a:r>
            <a:r>
              <a:rPr lang="sk-SK" altLang="sk-SK" sz="2800"/>
              <a:t>čenie pre rozdielové (chrominančné signály) B</a:t>
            </a:r>
            <a:r>
              <a:rPr lang="en-US" altLang="sk-SK" sz="2800"/>
              <a:t>’-Y’, R’-Y’ </a:t>
            </a:r>
            <a:r>
              <a:rPr lang="sk-SK" altLang="sk-SK" sz="2800"/>
              <a:t>v analóg videosignáli </a:t>
            </a:r>
          </a:p>
          <a:p>
            <a:pPr>
              <a:lnSpc>
                <a:spcPct val="80000"/>
              </a:lnSpc>
            </a:pPr>
            <a:r>
              <a:rPr lang="sk-SK" altLang="sk-SK" sz="2800"/>
              <a:t>C</a:t>
            </a:r>
            <a:r>
              <a:rPr lang="sk-SK" altLang="sk-SK" sz="2800" baseline="-25000"/>
              <a:t>B</a:t>
            </a:r>
            <a:r>
              <a:rPr lang="sk-SK" altLang="sk-SK" sz="2800"/>
              <a:t>,C</a:t>
            </a:r>
            <a:r>
              <a:rPr lang="sk-SK" altLang="sk-SK" sz="2800" baseline="-25000"/>
              <a:t>R</a:t>
            </a:r>
            <a:r>
              <a:rPr lang="sk-SK" altLang="sk-SK" sz="2800"/>
              <a:t> – rozdielové sig. v digitálnom videu</a:t>
            </a:r>
          </a:p>
          <a:p>
            <a:pPr>
              <a:lnSpc>
                <a:spcPct val="80000"/>
              </a:lnSpc>
            </a:pPr>
            <a:r>
              <a:rPr lang="sk-SK" altLang="sk-SK" sz="2800"/>
              <a:t>S-video –(kniha str.107) - interfejs aj kábel – jas a farebná modulácia sa prenášajú zvlášť (2 cesty)</a:t>
            </a:r>
          </a:p>
          <a:p>
            <a:pPr>
              <a:lnSpc>
                <a:spcPct val="80000"/>
              </a:lnSpc>
            </a:pPr>
            <a:r>
              <a:rPr lang="sk-SK" altLang="sk-SK" sz="2800"/>
              <a:t>4 : 2 : 2 – pozri ďalej</a:t>
            </a:r>
            <a:endParaRPr lang="en-US" altLang="sk-SK"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Zástupný symbol čísla snímky 5"/>
          <p:cNvSpPr>
            <a:spLocks noGrp="1"/>
          </p:cNvSpPr>
          <p:nvPr>
            <p:ph type="sldNum" sz="quarter" idx="12"/>
          </p:nvPr>
        </p:nvSpPr>
        <p:spPr/>
        <p:txBody>
          <a:bodyPr/>
          <a:lstStyle/>
          <a:p>
            <a:fld id="{343CA4BD-1F01-4A66-B440-DEC0A0785BA6}" type="slidenum">
              <a:rPr lang="en-AU" altLang="sk-SK"/>
              <a:pPr/>
              <a:t>3</a:t>
            </a:fld>
            <a:endParaRPr lang="en-AU" altLang="sk-SK"/>
          </a:p>
        </p:txBody>
      </p:sp>
      <p:sp>
        <p:nvSpPr>
          <p:cNvPr id="1314818" name="Rectangle 2"/>
          <p:cNvSpPr>
            <a:spLocks noGrp="1" noChangeArrowheads="1"/>
          </p:cNvSpPr>
          <p:nvPr>
            <p:ph type="title"/>
          </p:nvPr>
        </p:nvSpPr>
        <p:spPr>
          <a:noFill/>
          <a:ln/>
        </p:spPr>
        <p:txBody>
          <a:bodyPr/>
          <a:lstStyle/>
          <a:p>
            <a:pPr eaLnBrk="0" hangingPunct="0"/>
            <a:r>
              <a:rPr lang="sk-SK" altLang="sk-SK"/>
              <a:t>Prekladaný vs. Postupný</a:t>
            </a:r>
            <a:r>
              <a:rPr lang="en-AU" altLang="sk-SK"/>
              <a:t> </a:t>
            </a:r>
            <a:r>
              <a:rPr lang="sk-SK" altLang="sk-SK"/>
              <a:t>rozklad</a:t>
            </a:r>
            <a:endParaRPr lang="en-AU" altLang="sk-SK"/>
          </a:p>
        </p:txBody>
      </p:sp>
      <p:sp>
        <p:nvSpPr>
          <p:cNvPr id="1314819" name="Rectangle 3"/>
          <p:cNvSpPr>
            <a:spLocks noGrp="1" noChangeArrowheads="1"/>
          </p:cNvSpPr>
          <p:nvPr>
            <p:ph type="body" idx="1"/>
          </p:nvPr>
        </p:nvSpPr>
        <p:spPr>
          <a:noFill/>
          <a:ln/>
        </p:spPr>
        <p:txBody>
          <a:bodyPr/>
          <a:lstStyle/>
          <a:p>
            <a:pPr eaLnBrk="0" hangingPunct="0"/>
            <a:r>
              <a:rPr lang="sk-SK" altLang="sk-SK">
                <a:solidFill>
                  <a:srgbClr val="00FF00"/>
                </a:solidFill>
              </a:rPr>
              <a:t>Prekladané zobrazovanie – riadky:</a:t>
            </a:r>
            <a:r>
              <a:rPr lang="en-AU" altLang="sk-SK">
                <a:solidFill>
                  <a:srgbClr val="00FF00"/>
                </a:solidFill>
              </a:rPr>
              <a:t/>
            </a:r>
            <a:br>
              <a:rPr lang="en-AU" altLang="sk-SK">
                <a:solidFill>
                  <a:srgbClr val="00FF00"/>
                </a:solidFill>
              </a:rPr>
            </a:br>
            <a:r>
              <a:rPr lang="en-AU" altLang="sk-SK">
                <a:solidFill>
                  <a:srgbClr val="00FF00"/>
                </a:solidFill>
              </a:rPr>
              <a:t>1,3,5,7,9,11,13...............623,625 </a:t>
            </a:r>
            <a:r>
              <a:rPr lang="sk-SK" altLang="sk-SK">
                <a:solidFill>
                  <a:srgbClr val="00FF00"/>
                </a:solidFill>
              </a:rPr>
              <a:t>/polsnímka</a:t>
            </a:r>
            <a:r>
              <a:rPr lang="en-AU" altLang="sk-SK">
                <a:solidFill>
                  <a:srgbClr val="00FF00"/>
                </a:solidFill>
              </a:rPr>
              <a:t> 1</a:t>
            </a:r>
            <a:br>
              <a:rPr lang="en-AU" altLang="sk-SK">
                <a:solidFill>
                  <a:srgbClr val="00FF00"/>
                </a:solidFill>
              </a:rPr>
            </a:br>
            <a:r>
              <a:rPr lang="en-AU" altLang="sk-SK">
                <a:solidFill>
                  <a:srgbClr val="00FF00"/>
                </a:solidFill>
              </a:rPr>
              <a:t>2,4,6,8,10,12,14.............622,624 </a:t>
            </a:r>
            <a:r>
              <a:rPr lang="sk-SK" altLang="sk-SK">
                <a:solidFill>
                  <a:srgbClr val="00FF00"/>
                </a:solidFill>
              </a:rPr>
              <a:t>/polsnímka</a:t>
            </a:r>
            <a:r>
              <a:rPr lang="en-AU" altLang="sk-SK">
                <a:solidFill>
                  <a:srgbClr val="00FF00"/>
                </a:solidFill>
              </a:rPr>
              <a:t> 2</a:t>
            </a:r>
          </a:p>
          <a:p>
            <a:pPr eaLnBrk="0" hangingPunct="0"/>
            <a:r>
              <a:rPr lang="sk-SK" altLang="sk-SK">
                <a:solidFill>
                  <a:srgbClr val="00FF00"/>
                </a:solidFill>
              </a:rPr>
              <a:t>Pretože polsnímky sú zaznamenávane v rôznych</a:t>
            </a:r>
            <a:r>
              <a:rPr lang="en-AU" altLang="sk-SK">
                <a:solidFill>
                  <a:srgbClr val="00FF00"/>
                </a:solidFill>
              </a:rPr>
              <a:t> </a:t>
            </a:r>
            <a:r>
              <a:rPr lang="sk-SK" altLang="sk-SK">
                <a:solidFill>
                  <a:srgbClr val="00FF00"/>
                </a:solidFill>
              </a:rPr>
              <a:t>časoch</a:t>
            </a:r>
            <a:r>
              <a:rPr lang="en-AU" altLang="sk-SK">
                <a:solidFill>
                  <a:srgbClr val="00FF00"/>
                </a:solidFill>
              </a:rPr>
              <a:t> </a:t>
            </a:r>
            <a:r>
              <a:rPr lang="sk-SK" altLang="sk-SK">
                <a:solidFill>
                  <a:srgbClr val="00FF00"/>
                </a:solidFill>
              </a:rPr>
              <a:t>vedie to k chveniu obrazu</a:t>
            </a:r>
            <a:endParaRPr lang="en-AU" altLang="sk-SK">
              <a:solidFill>
                <a:srgbClr val="00FF00"/>
              </a:solidFill>
            </a:endParaRPr>
          </a:p>
          <a:p>
            <a:pPr eaLnBrk="0" hangingPunct="0"/>
            <a:r>
              <a:rPr lang="sk-SK" altLang="sk-SK">
                <a:solidFill>
                  <a:schemeClr val="tx2"/>
                </a:solidFill>
              </a:rPr>
              <a:t>Progresívne </a:t>
            </a:r>
            <a:r>
              <a:rPr lang="en-AU" altLang="sk-SK">
                <a:solidFill>
                  <a:schemeClr val="tx2"/>
                </a:solidFill>
              </a:rPr>
              <a:t> </a:t>
            </a:r>
            <a:r>
              <a:rPr lang="sk-SK" altLang="sk-SK">
                <a:solidFill>
                  <a:schemeClr val="tx2"/>
                </a:solidFill>
              </a:rPr>
              <a:t>zobrazovanie</a:t>
            </a:r>
            <a:r>
              <a:rPr lang="en-AU" altLang="sk-SK">
                <a:solidFill>
                  <a:schemeClr val="tx2"/>
                </a:solidFill>
              </a:rPr>
              <a:t> – </a:t>
            </a:r>
            <a:r>
              <a:rPr lang="sk-SK" altLang="sk-SK" sz="2000">
                <a:solidFill>
                  <a:schemeClr val="tx2"/>
                </a:solidFill>
              </a:rPr>
              <a:t>všetky riadky obsahujú ten istý obraz </a:t>
            </a:r>
            <a:r>
              <a:rPr lang="en-AU" altLang="sk-SK">
                <a:solidFill>
                  <a:schemeClr val="tx2"/>
                </a:solidFill>
              </a:rPr>
              <a:t/>
            </a:r>
            <a:br>
              <a:rPr lang="en-AU" altLang="sk-SK">
                <a:solidFill>
                  <a:schemeClr val="tx2"/>
                </a:solidFill>
              </a:rPr>
            </a:br>
            <a:r>
              <a:rPr lang="en-AU" altLang="sk-SK">
                <a:solidFill>
                  <a:schemeClr val="tx2"/>
                </a:solidFill>
              </a:rPr>
              <a:t>1,2,3,4,5,6,7,8................623,624,625 </a:t>
            </a:r>
            <a:r>
              <a:rPr lang="sk-SK" altLang="sk-SK">
                <a:solidFill>
                  <a:schemeClr val="tx2"/>
                </a:solidFill>
              </a:rPr>
              <a:t>/snímka</a:t>
            </a:r>
            <a:endParaRPr lang="en-AU" altLang="sk-SK">
              <a:solidFill>
                <a:schemeClr val="tx2"/>
              </a:solidFill>
            </a:endParaRPr>
          </a:p>
          <a:p>
            <a:pPr eaLnBrk="0" hangingPunct="0"/>
            <a:r>
              <a:rPr lang="sk-SK" altLang="sk-SK">
                <a:solidFill>
                  <a:schemeClr val="tx2"/>
                </a:solidFill>
              </a:rPr>
              <a:t>Žiadne chvenie</a:t>
            </a:r>
            <a:r>
              <a:rPr lang="en-AU" altLang="sk-SK">
                <a:solidFill>
                  <a:schemeClr val="tx2"/>
                </a:solidFill>
              </a:rPr>
              <a:t> </a:t>
            </a:r>
          </a:p>
          <a:p>
            <a:pPr eaLnBrk="0" hangingPunct="0"/>
            <a:r>
              <a:rPr lang="sk-SK" altLang="sk-SK">
                <a:solidFill>
                  <a:schemeClr val="tx2"/>
                </a:solidFill>
              </a:rPr>
              <a:t>Dvojnásobná informačná rýchlosť</a:t>
            </a:r>
            <a:endParaRPr lang="en-AU" altLang="sk-SK">
              <a:solidFill>
                <a:schemeClr val="tx2"/>
              </a:solidFill>
            </a:endParaRPr>
          </a:p>
        </p:txBody>
      </p:sp>
      <p:sp>
        <p:nvSpPr>
          <p:cNvPr id="1314820" name="Line 4"/>
          <p:cNvSpPr>
            <a:spLocks noChangeShapeType="1"/>
          </p:cNvSpPr>
          <p:nvPr/>
        </p:nvSpPr>
        <p:spPr bwMode="auto">
          <a:xfrm>
            <a:off x="1206500" y="3644900"/>
            <a:ext cx="8497888" cy="0"/>
          </a:xfrm>
          <a:prstGeom prst="line">
            <a:avLst/>
          </a:prstGeom>
          <a:noFill/>
          <a:ln w="381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148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148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148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148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148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481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Zástupný symbol čísla snímky 5"/>
          <p:cNvSpPr>
            <a:spLocks noGrp="1"/>
          </p:cNvSpPr>
          <p:nvPr>
            <p:ph type="sldNum" sz="quarter" idx="12"/>
          </p:nvPr>
        </p:nvSpPr>
        <p:spPr/>
        <p:txBody>
          <a:bodyPr/>
          <a:lstStyle/>
          <a:p>
            <a:fld id="{84831587-58FF-4CD1-AF51-42F8E544E7D8}" type="slidenum">
              <a:rPr lang="en-AU" altLang="sk-SK"/>
              <a:pPr/>
              <a:t>4</a:t>
            </a:fld>
            <a:endParaRPr lang="en-AU" altLang="sk-SK"/>
          </a:p>
        </p:txBody>
      </p:sp>
      <p:sp>
        <p:nvSpPr>
          <p:cNvPr id="1316866" name="Rectangle 2"/>
          <p:cNvSpPr>
            <a:spLocks noGrp="1" noChangeArrowheads="1"/>
          </p:cNvSpPr>
          <p:nvPr>
            <p:ph type="title"/>
          </p:nvPr>
        </p:nvSpPr>
        <p:spPr/>
        <p:txBody>
          <a:bodyPr/>
          <a:lstStyle/>
          <a:p>
            <a:r>
              <a:rPr lang="sk-SK" altLang="sk-SK"/>
              <a:t>Postupný</a:t>
            </a:r>
            <a:r>
              <a:rPr lang="en-AU" altLang="sk-SK"/>
              <a:t> </a:t>
            </a:r>
            <a:r>
              <a:rPr lang="sk-SK" altLang="sk-SK"/>
              <a:t>rozklad</a:t>
            </a:r>
            <a:endParaRPr lang="en-AU" altLang="sk-SK"/>
          </a:p>
        </p:txBody>
      </p:sp>
      <p:sp>
        <p:nvSpPr>
          <p:cNvPr id="1316867" name="Rectangle 3"/>
          <p:cNvSpPr>
            <a:spLocks noGrp="1" noChangeArrowheads="1"/>
          </p:cNvSpPr>
          <p:nvPr>
            <p:ph type="body" idx="1"/>
          </p:nvPr>
        </p:nvSpPr>
        <p:spPr/>
        <p:txBody>
          <a:bodyPr/>
          <a:lstStyle/>
          <a:p>
            <a:pPr>
              <a:lnSpc>
                <a:spcPct val="90000"/>
              </a:lnSpc>
              <a:spcBef>
                <a:spcPts val="675"/>
              </a:spcBef>
            </a:pPr>
            <a:r>
              <a:rPr lang="sk-SK" altLang="sk-SK" sz="2400"/>
              <a:t>Zjednodušená interpolácia a </a:t>
            </a:r>
          </a:p>
          <a:p>
            <a:pPr>
              <a:lnSpc>
                <a:spcPct val="90000"/>
              </a:lnSpc>
              <a:spcBef>
                <a:spcPts val="675"/>
              </a:spcBef>
              <a:buFont typeface="Monotype Sorts" pitchFamily="2" charset="2"/>
              <a:buNone/>
            </a:pPr>
            <a:r>
              <a:rPr lang="sk-SK" altLang="sk-SK" sz="2400"/>
              <a:t>    filtrovanie obrazov</a:t>
            </a:r>
            <a:endParaRPr lang="en-AU" altLang="sk-SK" sz="2400"/>
          </a:p>
          <a:p>
            <a:pPr>
              <a:lnSpc>
                <a:spcPct val="90000"/>
              </a:lnSpc>
              <a:spcBef>
                <a:spcPts val="675"/>
              </a:spcBef>
            </a:pPr>
            <a:r>
              <a:rPr lang="sk-SK" altLang="sk-SK" sz="2400"/>
              <a:t>Dovoľuje spracovávaním </a:t>
            </a:r>
          </a:p>
          <a:p>
            <a:pPr>
              <a:lnSpc>
                <a:spcPct val="90000"/>
              </a:lnSpc>
              <a:spcBef>
                <a:spcPts val="675"/>
              </a:spcBef>
              <a:buFont typeface="Monotype Sorts" pitchFamily="2" charset="2"/>
              <a:buNone/>
            </a:pPr>
            <a:r>
              <a:rPr lang="sk-SK" altLang="sk-SK" sz="2400"/>
              <a:t>	kompletných obrazov </a:t>
            </a:r>
          </a:p>
          <a:p>
            <a:pPr>
              <a:lnSpc>
                <a:spcPct val="90000"/>
              </a:lnSpc>
              <a:spcBef>
                <a:spcPts val="675"/>
              </a:spcBef>
              <a:buFont typeface="Monotype Sorts" pitchFamily="2" charset="2"/>
              <a:buNone/>
            </a:pPr>
            <a:r>
              <a:rPr lang="sk-SK" altLang="sk-SK" sz="2400"/>
              <a:t>	kompresii </a:t>
            </a:r>
            <a:r>
              <a:rPr lang="en-AU" altLang="sk-SK" sz="2400"/>
              <a:t>MPEG-2 </a:t>
            </a:r>
            <a:br>
              <a:rPr lang="en-AU" altLang="sk-SK" sz="2400"/>
            </a:br>
            <a:r>
              <a:rPr lang="sk-SK" altLang="sk-SK" sz="2400"/>
              <a:t>pracovať efektívnejšie</a:t>
            </a:r>
            <a:endParaRPr lang="en-AU" altLang="sk-SK" sz="2800"/>
          </a:p>
          <a:p>
            <a:pPr>
              <a:lnSpc>
                <a:spcPct val="90000"/>
              </a:lnSpc>
              <a:spcBef>
                <a:spcPts val="675"/>
              </a:spcBef>
            </a:pPr>
            <a:r>
              <a:rPr lang="sk-SK" altLang="sk-SK" sz="2400"/>
              <a:t>Priame spracovanie postupne snímaných zdrojov</a:t>
            </a:r>
            <a:endParaRPr lang="en-AU" altLang="sk-SK" sz="2400"/>
          </a:p>
          <a:p>
            <a:pPr>
              <a:lnSpc>
                <a:spcPct val="90000"/>
              </a:lnSpc>
              <a:spcBef>
                <a:spcPts val="675"/>
              </a:spcBef>
            </a:pPr>
            <a:r>
              <a:rPr lang="en-AU" altLang="sk-SK" sz="2400"/>
              <a:t>24 </a:t>
            </a:r>
            <a:r>
              <a:rPr lang="sk-SK" altLang="sk-SK" sz="2400"/>
              <a:t>snímok</a:t>
            </a:r>
            <a:r>
              <a:rPr lang="en-AU" altLang="sk-SK" sz="2400"/>
              <a:t>/</a:t>
            </a:r>
            <a:r>
              <a:rPr lang="sk-SK" altLang="sk-SK" sz="2400"/>
              <a:t>sekunda</a:t>
            </a:r>
            <a:r>
              <a:rPr lang="en-AU" altLang="sk-SK" sz="2400"/>
              <a:t> </a:t>
            </a:r>
            <a:r>
              <a:rPr lang="sk-SK" altLang="sk-SK" sz="2400"/>
              <a:t>môže byť poskytnuté </a:t>
            </a:r>
          </a:p>
          <a:p>
            <a:pPr>
              <a:lnSpc>
                <a:spcPct val="90000"/>
              </a:lnSpc>
              <a:spcBef>
                <a:spcPts val="675"/>
              </a:spcBef>
              <a:buFont typeface="Monotype Sorts" pitchFamily="2" charset="2"/>
              <a:buNone/>
            </a:pPr>
            <a:r>
              <a:rPr lang="sk-SK" altLang="sk-SK" sz="2400"/>
              <a:t>	pre progresívne formy filmu</a:t>
            </a:r>
            <a:endParaRPr lang="en-AU" altLang="sk-SK" sz="2400"/>
          </a:p>
          <a:p>
            <a:pPr>
              <a:lnSpc>
                <a:spcPct val="90000"/>
              </a:lnSpc>
            </a:pPr>
            <a:r>
              <a:rPr lang="sk-SK" altLang="sk-SK" sz="2400"/>
              <a:t>Podporuje konverzie videa s rôznym</a:t>
            </a:r>
            <a:r>
              <a:rPr lang="en-AU" altLang="sk-SK" sz="2400"/>
              <a:t>:</a:t>
            </a:r>
            <a:endParaRPr lang="en-AU" altLang="sk-SK" sz="2800"/>
          </a:p>
          <a:p>
            <a:pPr lvl="1">
              <a:lnSpc>
                <a:spcPct val="90000"/>
              </a:lnSpc>
              <a:spcBef>
                <a:spcPts val="675"/>
              </a:spcBef>
            </a:pPr>
            <a:r>
              <a:rPr lang="sk-SK" altLang="sk-SK" sz="2400"/>
              <a:t>Počtom snímaných riadkov</a:t>
            </a:r>
            <a:endParaRPr lang="en-AU" altLang="sk-SK" sz="2400"/>
          </a:p>
          <a:p>
            <a:pPr lvl="1">
              <a:lnSpc>
                <a:spcPct val="90000"/>
              </a:lnSpc>
              <a:spcBef>
                <a:spcPts val="675"/>
              </a:spcBef>
            </a:pPr>
            <a:r>
              <a:rPr lang="sk-SK" altLang="sk-SK" sz="2400"/>
              <a:t>Počtom vzoriek na riadok</a:t>
            </a:r>
            <a:endParaRPr lang="en-AU" altLang="sk-SK" sz="2400"/>
          </a:p>
          <a:p>
            <a:pPr lvl="1">
              <a:lnSpc>
                <a:spcPct val="90000"/>
              </a:lnSpc>
              <a:spcBef>
                <a:spcPts val="675"/>
              </a:spcBef>
            </a:pPr>
            <a:r>
              <a:rPr lang="sk-SK" altLang="sk-SK" sz="2400"/>
              <a:t>Časovým  vzorkovaním</a:t>
            </a:r>
            <a:r>
              <a:rPr lang="en-AU" altLang="sk-SK" sz="2400"/>
              <a:t> (i.e., </a:t>
            </a:r>
            <a:r>
              <a:rPr lang="sk-SK" altLang="sk-SK" sz="2400"/>
              <a:t>obrazová rýchlosť</a:t>
            </a:r>
            <a:r>
              <a:rPr lang="en-AU" altLang="sk-SK" sz="2400"/>
              <a:t>)</a:t>
            </a:r>
          </a:p>
        </p:txBody>
      </p:sp>
      <p:pic>
        <p:nvPicPr>
          <p:cNvPr id="1316868" name="Picture 4" descr="progsc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8038" y="908050"/>
            <a:ext cx="2962275" cy="2457450"/>
          </a:xfrm>
          <a:prstGeom prst="rect">
            <a:avLst/>
          </a:prstGeom>
          <a:noFill/>
          <a:extLst>
            <a:ext uri="{909E8E84-426E-40DD-AFC4-6F175D3DCCD1}">
              <a14:hiddenFill xmlns:a14="http://schemas.microsoft.com/office/drawing/2010/main">
                <a:solidFill>
                  <a:srgbClr val="FFFFFF"/>
                </a:solidFill>
              </a14:hiddenFill>
            </a:ext>
          </a:extLst>
        </p:spPr>
      </p:pic>
      <p:sp>
        <p:nvSpPr>
          <p:cNvPr id="1316869" name="Text Box 5"/>
          <p:cNvSpPr txBox="1">
            <a:spLocks noChangeArrowheads="1"/>
          </p:cNvSpPr>
          <p:nvPr/>
        </p:nvSpPr>
        <p:spPr bwMode="auto">
          <a:xfrm>
            <a:off x="6967538" y="3644900"/>
            <a:ext cx="2070100" cy="2239963"/>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0"/>
              </a:spcBef>
              <a:buClrTx/>
              <a:buSzTx/>
              <a:buFontTx/>
              <a:buNone/>
            </a:pPr>
            <a:r>
              <a:rPr lang="sk-SK" altLang="sk-SK">
                <a:solidFill>
                  <a:schemeClr val="tx2"/>
                </a:solidFill>
                <a:effectLst/>
              </a:rPr>
              <a:t>Vyžadované postupné dvojité základné dáta</a:t>
            </a:r>
            <a:endParaRPr lang="en-US" altLang="sk-SK">
              <a:solidFill>
                <a:schemeClr val="tx2"/>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168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168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1686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1686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1686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31686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31686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316867">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316867">
                                            <p:txEl>
                                              <p:pRg st="8" end="8"/>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499"/>
                                          </p:stCondLst>
                                        </p:cTn>
                                        <p:tgtEl>
                                          <p:spTgt spid="1316867">
                                            <p:txEl>
                                              <p:pRg st="9" end="9"/>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499"/>
                                          </p:stCondLst>
                                        </p:cTn>
                                        <p:tgtEl>
                                          <p:spTgt spid="1316867">
                                            <p:txEl>
                                              <p:pRg st="10" end="10"/>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499"/>
                                          </p:stCondLst>
                                        </p:cTn>
                                        <p:tgtEl>
                                          <p:spTgt spid="1316867">
                                            <p:txEl>
                                              <p:pRg st="11" end="11"/>
                                            </p:txEl>
                                          </p:spTgt>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1316869"/>
                                        </p:tgtEl>
                                        <p:attrNameLst>
                                          <p:attrName>style.visibility</p:attrName>
                                        </p:attrNameLst>
                                      </p:cBhvr>
                                      <p:to>
                                        <p:strVal val="visible"/>
                                      </p:to>
                                    </p:set>
                                    <p:anim calcmode="lin" valueType="num">
                                      <p:cBhvr additive="base">
                                        <p:cTn id="49" dur="500" fill="hold"/>
                                        <p:tgtEl>
                                          <p:spTgt spid="1316869"/>
                                        </p:tgtEl>
                                        <p:attrNameLst>
                                          <p:attrName>ppt_x</p:attrName>
                                        </p:attrNameLst>
                                      </p:cBhvr>
                                      <p:tavLst>
                                        <p:tav tm="0">
                                          <p:val>
                                            <p:strVal val="1+#ppt_w/2"/>
                                          </p:val>
                                        </p:tav>
                                        <p:tav tm="100000">
                                          <p:val>
                                            <p:strVal val="#ppt_x"/>
                                          </p:val>
                                        </p:tav>
                                      </p:tavLst>
                                    </p:anim>
                                    <p:anim calcmode="lin" valueType="num">
                                      <p:cBhvr additive="base">
                                        <p:cTn id="50" dur="500" fill="hold"/>
                                        <p:tgtEl>
                                          <p:spTgt spid="13168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6867" grpId="0" build="p" autoUpdateAnimBg="0"/>
      <p:bldP spid="1316869"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7282" name="Rectangle 2"/>
          <p:cNvSpPr>
            <a:spLocks noGrp="1" noChangeArrowheads="1"/>
          </p:cNvSpPr>
          <p:nvPr>
            <p:ph type="title"/>
          </p:nvPr>
        </p:nvSpPr>
        <p:spPr/>
        <p:txBody>
          <a:bodyPr/>
          <a:lstStyle/>
          <a:p>
            <a:r>
              <a:rPr lang="sk-SK" altLang="sk-SK"/>
              <a:t>Pridanie farby</a:t>
            </a:r>
            <a:r>
              <a:rPr lang="en-AU" altLang="sk-SK"/>
              <a:t> </a:t>
            </a:r>
            <a:r>
              <a:rPr lang="sk-SK" altLang="sk-SK"/>
              <a:t>do ČB</a:t>
            </a:r>
            <a:r>
              <a:rPr lang="en-AU" altLang="sk-SK"/>
              <a:t> </a:t>
            </a:r>
            <a:r>
              <a:rPr lang="sk-SK" altLang="sk-SK"/>
              <a:t>obrazu</a:t>
            </a:r>
            <a:endParaRPr lang="en-AU" altLang="sk-SK"/>
          </a:p>
        </p:txBody>
      </p:sp>
      <p:grpSp>
        <p:nvGrpSpPr>
          <p:cNvPr id="1377283" name="Group 3"/>
          <p:cNvGrpSpPr>
            <a:grpSpLocks/>
          </p:cNvGrpSpPr>
          <p:nvPr/>
        </p:nvGrpSpPr>
        <p:grpSpPr bwMode="auto">
          <a:xfrm>
            <a:off x="6324600" y="1371600"/>
            <a:ext cx="3048000" cy="2209800"/>
            <a:chOff x="3984" y="1008"/>
            <a:chExt cx="1920" cy="1392"/>
          </a:xfrm>
        </p:grpSpPr>
        <p:sp>
          <p:nvSpPr>
            <p:cNvPr id="1377284" name="Rectangle 4"/>
            <p:cNvSpPr>
              <a:spLocks noChangeArrowheads="1"/>
            </p:cNvSpPr>
            <p:nvPr/>
          </p:nvSpPr>
          <p:spPr bwMode="auto">
            <a:xfrm>
              <a:off x="3984" y="1008"/>
              <a:ext cx="1920" cy="1392"/>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85" name="Rectangle 5"/>
            <p:cNvSpPr>
              <a:spLocks noChangeArrowheads="1"/>
            </p:cNvSpPr>
            <p:nvPr/>
          </p:nvSpPr>
          <p:spPr bwMode="auto">
            <a:xfrm>
              <a:off x="4560" y="1008"/>
              <a:ext cx="192" cy="1392"/>
            </a:xfrm>
            <a:prstGeom prst="rect">
              <a:avLst/>
            </a:prstGeom>
            <a:solidFill>
              <a:schemeClr val="tx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86" name="Rectangle 6"/>
            <p:cNvSpPr>
              <a:spLocks noChangeArrowheads="1"/>
            </p:cNvSpPr>
            <p:nvPr/>
          </p:nvSpPr>
          <p:spPr bwMode="auto">
            <a:xfrm>
              <a:off x="4752" y="1008"/>
              <a:ext cx="192" cy="1392"/>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87" name="Rectangle 7"/>
            <p:cNvSpPr>
              <a:spLocks noChangeArrowheads="1"/>
            </p:cNvSpPr>
            <p:nvPr/>
          </p:nvSpPr>
          <p:spPr bwMode="auto">
            <a:xfrm>
              <a:off x="4944" y="1008"/>
              <a:ext cx="288" cy="1392"/>
            </a:xfrm>
            <a:prstGeom prst="rect">
              <a:avLst/>
            </a:prstGeom>
            <a:gradFill rotWithShape="0">
              <a:gsLst>
                <a:gs pos="0">
                  <a:schemeClr val="bg2"/>
                </a:gs>
                <a:gs pos="100000">
                  <a:schemeClr val="tx1"/>
                </a:gs>
              </a:gsLst>
              <a:lin ang="0" scaled="1"/>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88" name="Rectangle 8"/>
            <p:cNvSpPr>
              <a:spLocks noChangeArrowheads="1"/>
            </p:cNvSpPr>
            <p:nvPr/>
          </p:nvSpPr>
          <p:spPr bwMode="auto">
            <a:xfrm>
              <a:off x="5232" y="1008"/>
              <a:ext cx="144" cy="1392"/>
            </a:xfrm>
            <a:prstGeom prst="rect">
              <a:avLst/>
            </a:prstGeom>
            <a:gradFill rotWithShape="0">
              <a:gsLst>
                <a:gs pos="0">
                  <a:schemeClr val="tx1"/>
                </a:gs>
                <a:gs pos="100000">
                  <a:schemeClr val="folHlink"/>
                </a:gs>
              </a:gsLst>
              <a:lin ang="0" scaled="1"/>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nvGrpSpPr>
          <p:cNvPr id="1377289" name="Group 9"/>
          <p:cNvGrpSpPr>
            <a:grpSpLocks/>
          </p:cNvGrpSpPr>
          <p:nvPr/>
        </p:nvGrpSpPr>
        <p:grpSpPr bwMode="auto">
          <a:xfrm>
            <a:off x="1447800" y="4191000"/>
            <a:ext cx="8305800" cy="1752600"/>
            <a:chOff x="960" y="1248"/>
            <a:chExt cx="5232" cy="1104"/>
          </a:xfrm>
        </p:grpSpPr>
        <p:sp>
          <p:nvSpPr>
            <p:cNvPr id="1377290" name="Line 10"/>
            <p:cNvSpPr>
              <a:spLocks noChangeShapeType="1"/>
            </p:cNvSpPr>
            <p:nvPr/>
          </p:nvSpPr>
          <p:spPr bwMode="auto">
            <a:xfrm>
              <a:off x="960" y="2016"/>
              <a:ext cx="48"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1" name="Line 11"/>
            <p:cNvSpPr>
              <a:spLocks noChangeShapeType="1"/>
            </p:cNvSpPr>
            <p:nvPr/>
          </p:nvSpPr>
          <p:spPr bwMode="auto">
            <a:xfrm flipH="1">
              <a:off x="1008" y="2016"/>
              <a:ext cx="0"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2" name="Line 12"/>
            <p:cNvSpPr>
              <a:spLocks noChangeShapeType="1"/>
            </p:cNvSpPr>
            <p:nvPr/>
          </p:nvSpPr>
          <p:spPr bwMode="auto">
            <a:xfrm flipV="1">
              <a:off x="1010" y="2352"/>
              <a:ext cx="190"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3" name="Line 13"/>
            <p:cNvSpPr>
              <a:spLocks noChangeShapeType="1"/>
            </p:cNvSpPr>
            <p:nvPr/>
          </p:nvSpPr>
          <p:spPr bwMode="auto">
            <a:xfrm flipH="1" flipV="1">
              <a:off x="1200" y="2016"/>
              <a:ext cx="0"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4" name="Line 14"/>
            <p:cNvSpPr>
              <a:spLocks noChangeShapeType="1"/>
            </p:cNvSpPr>
            <p:nvPr/>
          </p:nvSpPr>
          <p:spPr bwMode="auto">
            <a:xfrm>
              <a:off x="1200" y="2016"/>
              <a:ext cx="336"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5" name="Line 15"/>
            <p:cNvSpPr>
              <a:spLocks noChangeShapeType="1"/>
            </p:cNvSpPr>
            <p:nvPr/>
          </p:nvSpPr>
          <p:spPr bwMode="auto">
            <a:xfrm flipV="1">
              <a:off x="1536" y="1584"/>
              <a:ext cx="0" cy="432"/>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6" name="Line 16"/>
            <p:cNvSpPr>
              <a:spLocks noChangeShapeType="1"/>
            </p:cNvSpPr>
            <p:nvPr/>
          </p:nvSpPr>
          <p:spPr bwMode="auto">
            <a:xfrm>
              <a:off x="1536" y="1584"/>
              <a:ext cx="576"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7" name="Line 17"/>
            <p:cNvSpPr>
              <a:spLocks noChangeShapeType="1"/>
            </p:cNvSpPr>
            <p:nvPr/>
          </p:nvSpPr>
          <p:spPr bwMode="auto">
            <a:xfrm flipV="1">
              <a:off x="2112" y="1248"/>
              <a:ext cx="0"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8" name="Line 18"/>
            <p:cNvSpPr>
              <a:spLocks noChangeShapeType="1"/>
            </p:cNvSpPr>
            <p:nvPr/>
          </p:nvSpPr>
          <p:spPr bwMode="auto">
            <a:xfrm>
              <a:off x="2112" y="1248"/>
              <a:ext cx="192"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299" name="Line 19"/>
            <p:cNvSpPr>
              <a:spLocks noChangeShapeType="1"/>
            </p:cNvSpPr>
            <p:nvPr/>
          </p:nvSpPr>
          <p:spPr bwMode="auto">
            <a:xfrm>
              <a:off x="2304" y="1248"/>
              <a:ext cx="0" cy="768"/>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0" name="Line 20"/>
            <p:cNvSpPr>
              <a:spLocks noChangeShapeType="1"/>
            </p:cNvSpPr>
            <p:nvPr/>
          </p:nvSpPr>
          <p:spPr bwMode="auto">
            <a:xfrm>
              <a:off x="2304" y="2016"/>
              <a:ext cx="192"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1" name="Line 21"/>
            <p:cNvSpPr>
              <a:spLocks noChangeShapeType="1"/>
            </p:cNvSpPr>
            <p:nvPr/>
          </p:nvSpPr>
          <p:spPr bwMode="auto">
            <a:xfrm>
              <a:off x="3456" y="1584"/>
              <a:ext cx="0" cy="432"/>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2" name="Line 22"/>
            <p:cNvSpPr>
              <a:spLocks noChangeShapeType="1"/>
            </p:cNvSpPr>
            <p:nvPr/>
          </p:nvSpPr>
          <p:spPr bwMode="auto">
            <a:xfrm>
              <a:off x="3456" y="2016"/>
              <a:ext cx="50"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3" name="Line 23"/>
            <p:cNvSpPr>
              <a:spLocks noChangeShapeType="1"/>
            </p:cNvSpPr>
            <p:nvPr/>
          </p:nvSpPr>
          <p:spPr bwMode="auto">
            <a:xfrm>
              <a:off x="3504" y="2016"/>
              <a:ext cx="2"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4" name="Line 24"/>
            <p:cNvSpPr>
              <a:spLocks noChangeShapeType="1"/>
            </p:cNvSpPr>
            <p:nvPr/>
          </p:nvSpPr>
          <p:spPr bwMode="auto">
            <a:xfrm flipV="1">
              <a:off x="3506" y="2352"/>
              <a:ext cx="190"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5" name="Line 25"/>
            <p:cNvSpPr>
              <a:spLocks noChangeShapeType="1"/>
            </p:cNvSpPr>
            <p:nvPr/>
          </p:nvSpPr>
          <p:spPr bwMode="auto">
            <a:xfrm flipH="1" flipV="1">
              <a:off x="3696" y="2016"/>
              <a:ext cx="0"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6" name="Line 26"/>
            <p:cNvSpPr>
              <a:spLocks noChangeShapeType="1"/>
            </p:cNvSpPr>
            <p:nvPr/>
          </p:nvSpPr>
          <p:spPr bwMode="auto">
            <a:xfrm>
              <a:off x="3696" y="2016"/>
              <a:ext cx="336"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7" name="Line 27"/>
            <p:cNvSpPr>
              <a:spLocks noChangeShapeType="1"/>
            </p:cNvSpPr>
            <p:nvPr/>
          </p:nvSpPr>
          <p:spPr bwMode="auto">
            <a:xfrm flipV="1">
              <a:off x="4032" y="1584"/>
              <a:ext cx="0" cy="432"/>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8" name="Line 28"/>
            <p:cNvSpPr>
              <a:spLocks noChangeShapeType="1"/>
            </p:cNvSpPr>
            <p:nvPr/>
          </p:nvSpPr>
          <p:spPr bwMode="auto">
            <a:xfrm>
              <a:off x="4032" y="1584"/>
              <a:ext cx="576"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09" name="Line 29"/>
            <p:cNvSpPr>
              <a:spLocks noChangeShapeType="1"/>
            </p:cNvSpPr>
            <p:nvPr/>
          </p:nvSpPr>
          <p:spPr bwMode="auto">
            <a:xfrm flipV="1">
              <a:off x="4608" y="1248"/>
              <a:ext cx="0"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0" name="Line 30"/>
            <p:cNvSpPr>
              <a:spLocks noChangeShapeType="1"/>
            </p:cNvSpPr>
            <p:nvPr/>
          </p:nvSpPr>
          <p:spPr bwMode="auto">
            <a:xfrm>
              <a:off x="4608" y="1248"/>
              <a:ext cx="192"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1" name="Line 31"/>
            <p:cNvSpPr>
              <a:spLocks noChangeShapeType="1"/>
            </p:cNvSpPr>
            <p:nvPr/>
          </p:nvSpPr>
          <p:spPr bwMode="auto">
            <a:xfrm>
              <a:off x="4800" y="1248"/>
              <a:ext cx="0" cy="768"/>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2" name="Line 32"/>
            <p:cNvSpPr>
              <a:spLocks noChangeShapeType="1"/>
            </p:cNvSpPr>
            <p:nvPr/>
          </p:nvSpPr>
          <p:spPr bwMode="auto">
            <a:xfrm>
              <a:off x="4800" y="2016"/>
              <a:ext cx="192"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3" name="Line 33"/>
            <p:cNvSpPr>
              <a:spLocks noChangeShapeType="1"/>
            </p:cNvSpPr>
            <p:nvPr/>
          </p:nvSpPr>
          <p:spPr bwMode="auto">
            <a:xfrm>
              <a:off x="5424" y="1584"/>
              <a:ext cx="528"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4" name="Line 34"/>
            <p:cNvSpPr>
              <a:spLocks noChangeShapeType="1"/>
            </p:cNvSpPr>
            <p:nvPr/>
          </p:nvSpPr>
          <p:spPr bwMode="auto">
            <a:xfrm>
              <a:off x="5952" y="1584"/>
              <a:ext cx="0" cy="432"/>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5" name="Line 35"/>
            <p:cNvSpPr>
              <a:spLocks noChangeShapeType="1"/>
            </p:cNvSpPr>
            <p:nvPr/>
          </p:nvSpPr>
          <p:spPr bwMode="auto">
            <a:xfrm>
              <a:off x="5952" y="2016"/>
              <a:ext cx="50"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6" name="Line 36"/>
            <p:cNvSpPr>
              <a:spLocks noChangeShapeType="1"/>
            </p:cNvSpPr>
            <p:nvPr/>
          </p:nvSpPr>
          <p:spPr bwMode="auto">
            <a:xfrm>
              <a:off x="6000" y="2016"/>
              <a:ext cx="2"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7" name="Line 37"/>
            <p:cNvSpPr>
              <a:spLocks noChangeShapeType="1"/>
            </p:cNvSpPr>
            <p:nvPr/>
          </p:nvSpPr>
          <p:spPr bwMode="auto">
            <a:xfrm flipV="1">
              <a:off x="6002" y="2352"/>
              <a:ext cx="190"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8" name="Line 38"/>
            <p:cNvSpPr>
              <a:spLocks noChangeShapeType="1"/>
            </p:cNvSpPr>
            <p:nvPr/>
          </p:nvSpPr>
          <p:spPr bwMode="auto">
            <a:xfrm flipH="1" flipV="1">
              <a:off x="6192" y="2016"/>
              <a:ext cx="0"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19" name="Line 39"/>
            <p:cNvSpPr>
              <a:spLocks noChangeShapeType="1"/>
            </p:cNvSpPr>
            <p:nvPr/>
          </p:nvSpPr>
          <p:spPr bwMode="auto">
            <a:xfrm flipV="1">
              <a:off x="4992" y="1248"/>
              <a:ext cx="288" cy="768"/>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20" name="Line 40"/>
            <p:cNvSpPr>
              <a:spLocks noChangeShapeType="1"/>
            </p:cNvSpPr>
            <p:nvPr/>
          </p:nvSpPr>
          <p:spPr bwMode="auto">
            <a:xfrm>
              <a:off x="5280" y="1248"/>
              <a:ext cx="144"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21" name="Line 41"/>
            <p:cNvSpPr>
              <a:spLocks noChangeShapeType="1"/>
            </p:cNvSpPr>
            <p:nvPr/>
          </p:nvSpPr>
          <p:spPr bwMode="auto">
            <a:xfrm>
              <a:off x="2928" y="1584"/>
              <a:ext cx="528" cy="0"/>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22" name="Line 42"/>
            <p:cNvSpPr>
              <a:spLocks noChangeShapeType="1"/>
            </p:cNvSpPr>
            <p:nvPr/>
          </p:nvSpPr>
          <p:spPr bwMode="auto">
            <a:xfrm flipV="1">
              <a:off x="2496" y="1248"/>
              <a:ext cx="288" cy="768"/>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23" name="Line 43"/>
            <p:cNvSpPr>
              <a:spLocks noChangeShapeType="1"/>
            </p:cNvSpPr>
            <p:nvPr/>
          </p:nvSpPr>
          <p:spPr bwMode="auto">
            <a:xfrm>
              <a:off x="2784" y="1248"/>
              <a:ext cx="144" cy="336"/>
            </a:xfrm>
            <a:prstGeom prst="line">
              <a:avLst/>
            </a:prstGeom>
            <a:noFill/>
            <a:ln w="190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sp>
        <p:nvSpPr>
          <p:cNvPr id="1377324" name="Text Box 44"/>
          <p:cNvSpPr txBox="1">
            <a:spLocks noChangeArrowheads="1"/>
          </p:cNvSpPr>
          <p:nvPr/>
        </p:nvSpPr>
        <p:spPr bwMode="auto">
          <a:xfrm>
            <a:off x="1135063" y="1052513"/>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ClrTx/>
              <a:buSzTx/>
              <a:buFontTx/>
              <a:buNone/>
            </a:pPr>
            <a:r>
              <a:rPr lang="sk-SK" altLang="sk-SK" sz="2400" b="1">
                <a:effectLst>
                  <a:outerShdw blurRad="38100" dist="38100" dir="2700000" algn="tl">
                    <a:srgbClr val="000000"/>
                  </a:outerShdw>
                </a:effectLst>
              </a:rPr>
              <a:t>Prvé TV signály boli len jasové</a:t>
            </a:r>
            <a:endParaRPr lang="en-AU" altLang="sk-SK" sz="2400" b="1">
              <a:effectLst>
                <a:outerShdw blurRad="38100" dist="38100" dir="2700000" algn="tl">
                  <a:srgbClr val="000000"/>
                </a:outerShdw>
              </a:effectLst>
            </a:endParaRPr>
          </a:p>
        </p:txBody>
      </p:sp>
      <p:sp>
        <p:nvSpPr>
          <p:cNvPr id="1377325" name="Text Box 45"/>
          <p:cNvSpPr txBox="1">
            <a:spLocks noChangeArrowheads="1"/>
          </p:cNvSpPr>
          <p:nvPr/>
        </p:nvSpPr>
        <p:spPr bwMode="auto">
          <a:xfrm>
            <a:off x="1135063" y="1412875"/>
            <a:ext cx="518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ClrTx/>
              <a:buSzTx/>
              <a:buFontTx/>
              <a:buNone/>
            </a:pPr>
            <a:r>
              <a:rPr lang="sk-SK" altLang="sk-SK" sz="2400" b="1">
                <a:effectLst>
                  <a:outerShdw blurRad="38100" dist="38100" dir="2700000" algn="tl">
                    <a:srgbClr val="000000"/>
                  </a:outerShdw>
                </a:effectLst>
              </a:rPr>
              <a:t>V roku</a:t>
            </a:r>
            <a:r>
              <a:rPr lang="en-AU" altLang="sk-SK" sz="2400" b="1">
                <a:effectLst>
                  <a:outerShdw blurRad="38100" dist="38100" dir="2700000" algn="tl">
                    <a:srgbClr val="000000"/>
                  </a:outerShdw>
                </a:effectLst>
              </a:rPr>
              <a:t> 1975</a:t>
            </a:r>
            <a:r>
              <a:rPr lang="sk-SK" altLang="sk-SK" sz="2400" b="1">
                <a:effectLst>
                  <a:outerShdw blurRad="38100" dist="38100" dir="2700000" algn="tl">
                    <a:srgbClr val="000000"/>
                  </a:outerShdw>
                </a:effectLst>
              </a:rPr>
              <a:t> bol pridaný</a:t>
            </a:r>
            <a:r>
              <a:rPr lang="en-AU"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farebný systém </a:t>
            </a:r>
            <a:r>
              <a:rPr lang="en-AU" altLang="sk-SK" sz="2400" b="1">
                <a:effectLst>
                  <a:outerShdw blurRad="38100" dist="38100" dir="2700000" algn="tl">
                    <a:srgbClr val="000000"/>
                  </a:outerShdw>
                </a:effectLst>
              </a:rPr>
              <a:t>PAL</a:t>
            </a:r>
          </a:p>
        </p:txBody>
      </p:sp>
      <p:grpSp>
        <p:nvGrpSpPr>
          <p:cNvPr id="1377331" name="Group 51"/>
          <p:cNvGrpSpPr>
            <a:grpSpLocks/>
          </p:cNvGrpSpPr>
          <p:nvPr/>
        </p:nvGrpSpPr>
        <p:grpSpPr bwMode="auto">
          <a:xfrm>
            <a:off x="1600200" y="1371600"/>
            <a:ext cx="5638800" cy="3733800"/>
            <a:chOff x="1008" y="864"/>
            <a:chExt cx="3552" cy="2352"/>
          </a:xfrm>
        </p:grpSpPr>
        <p:sp>
          <p:nvSpPr>
            <p:cNvPr id="1377332" name="Text Box 52"/>
            <p:cNvSpPr txBox="1">
              <a:spLocks noChangeArrowheads="1"/>
            </p:cNvSpPr>
            <p:nvPr/>
          </p:nvSpPr>
          <p:spPr bwMode="auto">
            <a:xfrm>
              <a:off x="1008" y="1920"/>
              <a:ext cx="298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ClrTx/>
                <a:buSzTx/>
                <a:buFontTx/>
                <a:buNone/>
              </a:pPr>
              <a:endParaRPr lang="cs-CZ" altLang="sk-SK" sz="2000" b="1">
                <a:effectLst>
                  <a:outerShdw blurRad="38100" dist="38100" dir="2700000" algn="tl">
                    <a:srgbClr val="000000"/>
                  </a:outerShdw>
                </a:effectLst>
              </a:endParaRPr>
            </a:p>
          </p:txBody>
        </p:sp>
        <p:grpSp>
          <p:nvGrpSpPr>
            <p:cNvPr id="1377333" name="Group 53"/>
            <p:cNvGrpSpPr>
              <a:grpSpLocks/>
            </p:cNvGrpSpPr>
            <p:nvPr/>
          </p:nvGrpSpPr>
          <p:grpSpPr bwMode="auto">
            <a:xfrm>
              <a:off x="1488" y="864"/>
              <a:ext cx="3072" cy="2352"/>
              <a:chOff x="1488" y="864"/>
              <a:chExt cx="3072" cy="2352"/>
            </a:xfrm>
          </p:grpSpPr>
          <p:sp>
            <p:nvSpPr>
              <p:cNvPr id="1377334" name="AutoShape 54"/>
              <p:cNvSpPr>
                <a:spLocks noChangeArrowheads="1"/>
              </p:cNvSpPr>
              <p:nvPr/>
            </p:nvSpPr>
            <p:spPr bwMode="auto">
              <a:xfrm>
                <a:off x="1488" y="2736"/>
                <a:ext cx="576" cy="480"/>
              </a:xfrm>
              <a:prstGeom prst="roundRect">
                <a:avLst>
                  <a:gd name="adj" fmla="val 16667"/>
                </a:avLst>
              </a:prstGeom>
              <a:solidFill>
                <a:srgbClr val="33CC33"/>
              </a:soli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35" name="AutoShape 55"/>
              <p:cNvSpPr>
                <a:spLocks noChangeArrowheads="1"/>
              </p:cNvSpPr>
              <p:nvPr/>
            </p:nvSpPr>
            <p:spPr bwMode="auto">
              <a:xfrm>
                <a:off x="3984" y="2736"/>
                <a:ext cx="576" cy="480"/>
              </a:xfrm>
              <a:prstGeom prst="roundRect">
                <a:avLst>
                  <a:gd name="adj" fmla="val 16667"/>
                </a:avLst>
              </a:prstGeom>
              <a:solidFill>
                <a:srgbClr val="33CC33"/>
              </a:soli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36" name="Rectangle 56"/>
              <p:cNvSpPr>
                <a:spLocks noChangeArrowheads="1"/>
              </p:cNvSpPr>
              <p:nvPr/>
            </p:nvSpPr>
            <p:spPr bwMode="auto">
              <a:xfrm>
                <a:off x="3984" y="864"/>
                <a:ext cx="576" cy="1392"/>
              </a:xfrm>
              <a:prstGeom prst="rect">
                <a:avLst/>
              </a:prstGeom>
              <a:solidFill>
                <a:srgbClr val="33CC33"/>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grpSp>
        <p:nvGrpSpPr>
          <p:cNvPr id="1377337" name="Group 57"/>
          <p:cNvGrpSpPr>
            <a:grpSpLocks/>
          </p:cNvGrpSpPr>
          <p:nvPr/>
        </p:nvGrpSpPr>
        <p:grpSpPr bwMode="auto">
          <a:xfrm>
            <a:off x="3276600" y="1371600"/>
            <a:ext cx="4267200" cy="3200400"/>
            <a:chOff x="2064" y="864"/>
            <a:chExt cx="2688" cy="2016"/>
          </a:xfrm>
        </p:grpSpPr>
        <p:sp>
          <p:nvSpPr>
            <p:cNvPr id="1377338" name="AutoShape 58"/>
            <p:cNvSpPr>
              <a:spLocks noChangeArrowheads="1"/>
            </p:cNvSpPr>
            <p:nvPr/>
          </p:nvSpPr>
          <p:spPr bwMode="auto">
            <a:xfrm>
              <a:off x="2064" y="2400"/>
              <a:ext cx="192" cy="480"/>
            </a:xfrm>
            <a:prstGeom prst="roundRect">
              <a:avLst>
                <a:gd name="adj" fmla="val 16667"/>
              </a:avLst>
            </a:prstGeom>
            <a:solidFill>
              <a:schemeClr val="tx2"/>
            </a:soli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39" name="AutoShape 59"/>
            <p:cNvSpPr>
              <a:spLocks noChangeArrowheads="1"/>
            </p:cNvSpPr>
            <p:nvPr/>
          </p:nvSpPr>
          <p:spPr bwMode="auto">
            <a:xfrm>
              <a:off x="4560" y="2400"/>
              <a:ext cx="192" cy="480"/>
            </a:xfrm>
            <a:prstGeom prst="roundRect">
              <a:avLst>
                <a:gd name="adj" fmla="val 16667"/>
              </a:avLst>
            </a:prstGeom>
            <a:solidFill>
              <a:schemeClr val="tx2"/>
            </a:soli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40" name="Rectangle 60"/>
            <p:cNvSpPr>
              <a:spLocks noChangeArrowheads="1"/>
            </p:cNvSpPr>
            <p:nvPr/>
          </p:nvSpPr>
          <p:spPr bwMode="auto">
            <a:xfrm>
              <a:off x="4560" y="864"/>
              <a:ext cx="192" cy="1392"/>
            </a:xfrm>
            <a:prstGeom prst="rect">
              <a:avLst/>
            </a:prstGeom>
            <a:solidFill>
              <a:schemeClr val="tx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nvGrpSpPr>
          <p:cNvPr id="1377341" name="Group 61"/>
          <p:cNvGrpSpPr>
            <a:grpSpLocks/>
          </p:cNvGrpSpPr>
          <p:nvPr/>
        </p:nvGrpSpPr>
        <p:grpSpPr bwMode="auto">
          <a:xfrm>
            <a:off x="3581400" y="1371600"/>
            <a:ext cx="4267200" cy="4419600"/>
            <a:chOff x="2256" y="864"/>
            <a:chExt cx="2688" cy="2784"/>
          </a:xfrm>
        </p:grpSpPr>
        <p:sp>
          <p:nvSpPr>
            <p:cNvPr id="1377342" name="AutoShape 62"/>
            <p:cNvSpPr>
              <a:spLocks noChangeArrowheads="1"/>
            </p:cNvSpPr>
            <p:nvPr/>
          </p:nvSpPr>
          <p:spPr bwMode="auto">
            <a:xfrm>
              <a:off x="2256" y="3168"/>
              <a:ext cx="192" cy="480"/>
            </a:xfrm>
            <a:prstGeom prst="roundRect">
              <a:avLst>
                <a:gd name="adj" fmla="val 16667"/>
              </a:avLst>
            </a:prstGeom>
            <a:solidFill>
              <a:schemeClr val="bg1"/>
            </a:soli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43" name="AutoShape 63"/>
            <p:cNvSpPr>
              <a:spLocks noChangeArrowheads="1"/>
            </p:cNvSpPr>
            <p:nvPr/>
          </p:nvSpPr>
          <p:spPr bwMode="auto">
            <a:xfrm>
              <a:off x="4752" y="3168"/>
              <a:ext cx="192" cy="480"/>
            </a:xfrm>
            <a:prstGeom prst="roundRect">
              <a:avLst>
                <a:gd name="adj" fmla="val 16667"/>
              </a:avLst>
            </a:prstGeom>
            <a:solidFill>
              <a:schemeClr val="bg1"/>
            </a:soli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44" name="Rectangle 64"/>
            <p:cNvSpPr>
              <a:spLocks noChangeArrowheads="1"/>
            </p:cNvSpPr>
            <p:nvPr/>
          </p:nvSpPr>
          <p:spPr bwMode="auto">
            <a:xfrm>
              <a:off x="4752" y="864"/>
              <a:ext cx="192" cy="1392"/>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nvGrpSpPr>
          <p:cNvPr id="1377345" name="Group 65"/>
          <p:cNvGrpSpPr>
            <a:grpSpLocks/>
          </p:cNvGrpSpPr>
          <p:nvPr/>
        </p:nvGrpSpPr>
        <p:grpSpPr bwMode="auto">
          <a:xfrm>
            <a:off x="4572000" y="1371600"/>
            <a:ext cx="4495800" cy="3810000"/>
            <a:chOff x="2880" y="864"/>
            <a:chExt cx="2832" cy="2400"/>
          </a:xfrm>
        </p:grpSpPr>
        <p:sp>
          <p:nvSpPr>
            <p:cNvPr id="1377346" name="AutoShape 66"/>
            <p:cNvSpPr>
              <a:spLocks noChangeArrowheads="1"/>
            </p:cNvSpPr>
            <p:nvPr/>
          </p:nvSpPr>
          <p:spPr bwMode="auto">
            <a:xfrm>
              <a:off x="2880" y="2688"/>
              <a:ext cx="336" cy="576"/>
            </a:xfrm>
            <a:prstGeom prst="roundRect">
              <a:avLst>
                <a:gd name="adj" fmla="val 16667"/>
              </a:avLst>
            </a:prstGeom>
            <a:solidFill>
              <a:schemeClr val="hlink"/>
            </a:soli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47" name="AutoShape 67"/>
            <p:cNvSpPr>
              <a:spLocks noChangeArrowheads="1"/>
            </p:cNvSpPr>
            <p:nvPr/>
          </p:nvSpPr>
          <p:spPr bwMode="auto">
            <a:xfrm>
              <a:off x="5376" y="2688"/>
              <a:ext cx="336" cy="576"/>
            </a:xfrm>
            <a:prstGeom prst="roundRect">
              <a:avLst>
                <a:gd name="adj" fmla="val 16667"/>
              </a:avLst>
            </a:prstGeom>
            <a:solidFill>
              <a:schemeClr val="hlink"/>
            </a:soli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48" name="Rectangle 68"/>
            <p:cNvSpPr>
              <a:spLocks noChangeArrowheads="1"/>
            </p:cNvSpPr>
            <p:nvPr/>
          </p:nvSpPr>
          <p:spPr bwMode="auto">
            <a:xfrm>
              <a:off x="5376" y="864"/>
              <a:ext cx="336" cy="139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grpSp>
        <p:nvGrpSpPr>
          <p:cNvPr id="1377349" name="Group 69"/>
          <p:cNvGrpSpPr>
            <a:grpSpLocks/>
          </p:cNvGrpSpPr>
          <p:nvPr/>
        </p:nvGrpSpPr>
        <p:grpSpPr bwMode="auto">
          <a:xfrm>
            <a:off x="1219200" y="4191000"/>
            <a:ext cx="8153400" cy="1752600"/>
            <a:chOff x="816" y="1248"/>
            <a:chExt cx="5136" cy="1104"/>
          </a:xfrm>
        </p:grpSpPr>
        <p:sp>
          <p:nvSpPr>
            <p:cNvPr id="1377350" name="Line 70"/>
            <p:cNvSpPr>
              <a:spLocks noChangeShapeType="1"/>
            </p:cNvSpPr>
            <p:nvPr/>
          </p:nvSpPr>
          <p:spPr bwMode="auto">
            <a:xfrm>
              <a:off x="816" y="1248"/>
              <a:ext cx="4464" cy="0"/>
            </a:xfrm>
            <a:prstGeom prst="line">
              <a:avLst/>
            </a:prstGeom>
            <a:noFill/>
            <a:ln w="12700" cap="rnd">
              <a:solidFill>
                <a:schemeClr val="accent2"/>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51" name="Line 71"/>
            <p:cNvSpPr>
              <a:spLocks noChangeShapeType="1"/>
            </p:cNvSpPr>
            <p:nvPr/>
          </p:nvSpPr>
          <p:spPr bwMode="auto">
            <a:xfrm>
              <a:off x="816" y="2016"/>
              <a:ext cx="4128" cy="0"/>
            </a:xfrm>
            <a:prstGeom prst="line">
              <a:avLst/>
            </a:prstGeom>
            <a:noFill/>
            <a:ln w="12700" cap="rnd">
              <a:solidFill>
                <a:schemeClr val="accent2"/>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52" name="Line 72"/>
            <p:cNvSpPr>
              <a:spLocks noChangeShapeType="1"/>
            </p:cNvSpPr>
            <p:nvPr/>
          </p:nvSpPr>
          <p:spPr bwMode="auto">
            <a:xfrm>
              <a:off x="816" y="2352"/>
              <a:ext cx="5136" cy="0"/>
            </a:xfrm>
            <a:prstGeom prst="line">
              <a:avLst/>
            </a:prstGeom>
            <a:noFill/>
            <a:ln w="12700" cap="rnd">
              <a:solidFill>
                <a:schemeClr val="accent2"/>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sp>
        <p:nvSpPr>
          <p:cNvPr id="1377353" name="Line 73"/>
          <p:cNvSpPr>
            <a:spLocks noChangeShapeType="1"/>
          </p:cNvSpPr>
          <p:nvPr/>
        </p:nvSpPr>
        <p:spPr bwMode="auto">
          <a:xfrm>
            <a:off x="4159250" y="2997200"/>
            <a:ext cx="1800225" cy="2160588"/>
          </a:xfrm>
          <a:prstGeom prst="line">
            <a:avLst/>
          </a:prstGeom>
          <a:noFill/>
          <a:ln w="9525">
            <a:solidFill>
              <a:srgbClr val="FFFF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77354" name="Line 74"/>
          <p:cNvSpPr>
            <a:spLocks noChangeShapeType="1"/>
          </p:cNvSpPr>
          <p:nvPr/>
        </p:nvSpPr>
        <p:spPr bwMode="auto">
          <a:xfrm flipH="1">
            <a:off x="2071688" y="3068638"/>
            <a:ext cx="2016125" cy="2089150"/>
          </a:xfrm>
          <a:prstGeom prst="line">
            <a:avLst/>
          </a:prstGeom>
          <a:noFill/>
          <a:ln w="9525">
            <a:solidFill>
              <a:srgbClr val="FFFF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sk-SK"/>
          </a:p>
        </p:txBody>
      </p:sp>
      <p:sp>
        <p:nvSpPr>
          <p:cNvPr id="1377355" name="Oval 75"/>
          <p:cNvSpPr>
            <a:spLocks noChangeArrowheads="1"/>
          </p:cNvSpPr>
          <p:nvPr/>
        </p:nvSpPr>
        <p:spPr bwMode="auto">
          <a:xfrm>
            <a:off x="2719388" y="2636838"/>
            <a:ext cx="1081087" cy="504825"/>
          </a:xfrm>
          <a:prstGeom prst="ellipse">
            <a:avLst/>
          </a:prstGeom>
          <a:noFill/>
          <a:ln w="254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sk-SK"/>
          </a:p>
        </p:txBody>
      </p:sp>
      <p:grpSp>
        <p:nvGrpSpPr>
          <p:cNvPr id="1377326" name="Group 46"/>
          <p:cNvGrpSpPr>
            <a:grpSpLocks/>
          </p:cNvGrpSpPr>
          <p:nvPr/>
        </p:nvGrpSpPr>
        <p:grpSpPr bwMode="auto">
          <a:xfrm>
            <a:off x="1600200" y="2667000"/>
            <a:ext cx="4800600" cy="2971800"/>
            <a:chOff x="1008" y="1680"/>
            <a:chExt cx="3024" cy="1872"/>
          </a:xfrm>
        </p:grpSpPr>
        <p:grpSp>
          <p:nvGrpSpPr>
            <p:cNvPr id="1377327" name="Group 47"/>
            <p:cNvGrpSpPr>
              <a:grpSpLocks/>
            </p:cNvGrpSpPr>
            <p:nvPr/>
          </p:nvGrpSpPr>
          <p:grpSpPr bwMode="auto">
            <a:xfrm>
              <a:off x="1200" y="3264"/>
              <a:ext cx="2688" cy="288"/>
              <a:chOff x="1200" y="3264"/>
              <a:chExt cx="2688" cy="288"/>
            </a:xfrm>
          </p:grpSpPr>
          <p:sp>
            <p:nvSpPr>
              <p:cNvPr id="1377328" name="AutoShape 48"/>
              <p:cNvSpPr>
                <a:spLocks noChangeArrowheads="1"/>
              </p:cNvSpPr>
              <p:nvPr/>
            </p:nvSpPr>
            <p:spPr bwMode="auto">
              <a:xfrm>
                <a:off x="1200" y="3264"/>
                <a:ext cx="192" cy="288"/>
              </a:xfrm>
              <a:prstGeom prst="hexagon">
                <a:avLst>
                  <a:gd name="adj" fmla="val 25000"/>
                  <a:gd name="vf" fmla="val 115470"/>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77329" name="AutoShape 49"/>
              <p:cNvSpPr>
                <a:spLocks noChangeArrowheads="1"/>
              </p:cNvSpPr>
              <p:nvPr/>
            </p:nvSpPr>
            <p:spPr bwMode="auto">
              <a:xfrm>
                <a:off x="3696" y="3264"/>
                <a:ext cx="192" cy="288"/>
              </a:xfrm>
              <a:prstGeom prst="hexagon">
                <a:avLst>
                  <a:gd name="adj" fmla="val 25000"/>
                  <a:gd name="vf" fmla="val 115470"/>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grpSp>
        <p:sp>
          <p:nvSpPr>
            <p:cNvPr id="1377330" name="Text Box 50"/>
            <p:cNvSpPr txBox="1">
              <a:spLocks noChangeArrowheads="1"/>
            </p:cNvSpPr>
            <p:nvPr/>
          </p:nvSpPr>
          <p:spPr bwMode="auto">
            <a:xfrm>
              <a:off x="1008" y="1680"/>
              <a:ext cx="3024" cy="1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ClrTx/>
                <a:buSzTx/>
                <a:buFontTx/>
                <a:buNone/>
              </a:pPr>
              <a:r>
                <a:rPr lang="sk-SK" altLang="sk-SK" sz="2000" b="1">
                  <a:effectLst>
                    <a:outerShdw blurRad="38100" dist="38100" dir="2700000" algn="tl">
                      <a:srgbClr val="000000"/>
                    </a:outerShdw>
                  </a:effectLst>
                </a:rPr>
                <a:t>Farebný „burst“ (9-11 periód nemodulovanej farbonosnej) na</a:t>
              </a:r>
              <a:r>
                <a:rPr lang="en-AU" altLang="sk-SK" sz="2000" b="1">
                  <a:effectLst>
                    <a:outerShdw blurRad="38100" dist="38100" dir="2700000" algn="tl">
                      <a:srgbClr val="000000"/>
                    </a:outerShdw>
                  </a:effectLst>
                </a:rPr>
                <a:t> </a:t>
              </a:r>
              <a:r>
                <a:rPr lang="sk-SK" altLang="sk-SK" sz="2000" b="1">
                  <a:effectLst>
                    <a:outerShdw blurRad="38100" dist="38100" dir="2700000" algn="tl">
                      <a:srgbClr val="000000"/>
                    </a:outerShdw>
                  </a:effectLst>
                </a:rPr>
                <a:t>zadnej časti zatemňov. impulzu</a:t>
              </a:r>
            </a:p>
            <a:p>
              <a:pPr>
                <a:spcBef>
                  <a:spcPct val="50000"/>
                </a:spcBef>
                <a:buClrTx/>
                <a:buSzTx/>
                <a:buFontTx/>
                <a:buNone/>
              </a:pPr>
              <a:r>
                <a:rPr lang="sk-SK" altLang="sk-SK" sz="2000" b="1">
                  <a:effectLst>
                    <a:outerShdw blurRad="38100" dist="38100" dir="2700000" algn="tl">
                      <a:srgbClr val="000000"/>
                    </a:outerShdw>
                  </a:effectLst>
                </a:rPr>
                <a:t>a</a:t>
              </a:r>
              <a:r>
                <a:rPr lang="en-AU" altLang="sk-SK" sz="2000" b="1">
                  <a:effectLst>
                    <a:outerShdw blurRad="38100" dist="38100" dir="2700000" algn="tl">
                      <a:srgbClr val="000000"/>
                    </a:outerShdw>
                  </a:effectLst>
                </a:rPr>
                <a:t> IQ </a:t>
              </a:r>
              <a:r>
                <a:rPr lang="sk-SK" altLang="sk-SK" sz="2000" b="1">
                  <a:effectLst>
                    <a:outerShdw blurRad="38100" dist="38100" dir="2700000" algn="tl">
                      <a:srgbClr val="000000"/>
                    </a:outerShdw>
                  </a:effectLst>
                </a:rPr>
                <a:t>modulácia informácií o farbe</a:t>
              </a:r>
              <a:endParaRPr lang="en-AU" altLang="sk-SK" sz="2000" b="1">
                <a:effectLst>
                  <a:outerShdw blurRad="38100" dist="38100" dir="2700000" algn="tl">
                    <a:srgbClr val="000000"/>
                  </a:outerShdw>
                </a:effectLst>
              </a:endParaRPr>
            </a:p>
            <a:p>
              <a:pPr>
                <a:spcBef>
                  <a:spcPct val="50000"/>
                </a:spcBef>
                <a:buClrTx/>
                <a:buSzTx/>
                <a:buFontTx/>
                <a:buNone/>
              </a:pPr>
              <a:endParaRPr lang="en-AU" altLang="sk-SK" sz="2000" b="1">
                <a:effectLst>
                  <a:outerShdw blurRad="38100" dist="38100" dir="2700000" algn="tl">
                    <a:srgbClr val="000000"/>
                  </a:outerShdw>
                </a:effectLst>
              </a:endParaRPr>
            </a:p>
          </p:txBody>
        </p:sp>
      </p:grpSp>
    </p:spTree>
    <p:extLst>
      <p:ext uri="{BB962C8B-B14F-4D97-AF65-F5344CB8AC3E}">
        <p14:creationId xmlns:p14="http://schemas.microsoft.com/office/powerpoint/2010/main" val="23046710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377289"/>
                                        </p:tgtEl>
                                        <p:attrNameLst>
                                          <p:attrName>style.visibility</p:attrName>
                                        </p:attrNameLst>
                                      </p:cBhvr>
                                      <p:to>
                                        <p:strVal val="visible"/>
                                      </p:to>
                                    </p:set>
                                    <p:animEffect transition="in" filter="dissolve">
                                      <p:cBhvr>
                                        <p:cTn id="7" dur="500"/>
                                        <p:tgtEl>
                                          <p:spTgt spid="13772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77324"/>
                                        </p:tgtEl>
                                        <p:attrNameLst>
                                          <p:attrName>style.visibility</p:attrName>
                                        </p:attrNameLst>
                                      </p:cBhvr>
                                      <p:to>
                                        <p:strVal val="visible"/>
                                      </p:to>
                                    </p:set>
                                    <p:animEffect transition="in" filter="dissolve">
                                      <p:cBhvr>
                                        <p:cTn id="12" dur="500"/>
                                        <p:tgtEl>
                                          <p:spTgt spid="13773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377283"/>
                                        </p:tgtEl>
                                        <p:attrNameLst>
                                          <p:attrName>style.visibility</p:attrName>
                                        </p:attrNameLst>
                                      </p:cBhvr>
                                      <p:to>
                                        <p:strVal val="visible"/>
                                      </p:to>
                                    </p:set>
                                    <p:animEffect transition="in" filter="dissolve">
                                      <p:cBhvr>
                                        <p:cTn id="17" dur="500"/>
                                        <p:tgtEl>
                                          <p:spTgt spid="137728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377349"/>
                                        </p:tgtEl>
                                        <p:attrNameLst>
                                          <p:attrName>style.visibility</p:attrName>
                                        </p:attrNameLst>
                                      </p:cBhvr>
                                      <p:to>
                                        <p:strVal val="visible"/>
                                      </p:to>
                                    </p:set>
                                    <p:animEffect transition="in" filter="dissolve">
                                      <p:cBhvr>
                                        <p:cTn id="22" dur="500"/>
                                        <p:tgtEl>
                                          <p:spTgt spid="137734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77325"/>
                                        </p:tgtEl>
                                        <p:attrNameLst>
                                          <p:attrName>style.visibility</p:attrName>
                                        </p:attrNameLst>
                                      </p:cBhvr>
                                      <p:to>
                                        <p:strVal val="visible"/>
                                      </p:to>
                                    </p:set>
                                    <p:animEffect transition="in" filter="dissolve">
                                      <p:cBhvr>
                                        <p:cTn id="27" dur="500"/>
                                        <p:tgtEl>
                                          <p:spTgt spid="137732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nodeType="clickEffect">
                                  <p:stCondLst>
                                    <p:cond delay="0"/>
                                  </p:stCondLst>
                                  <p:childTnLst>
                                    <p:set>
                                      <p:cBhvr>
                                        <p:cTn id="31" dur="1" fill="hold">
                                          <p:stCondLst>
                                            <p:cond delay="0"/>
                                          </p:stCondLst>
                                        </p:cTn>
                                        <p:tgtEl>
                                          <p:spTgt spid="1377326"/>
                                        </p:tgtEl>
                                        <p:attrNameLst>
                                          <p:attrName>style.visibility</p:attrName>
                                        </p:attrNameLst>
                                      </p:cBhvr>
                                      <p:to>
                                        <p:strVal val="visible"/>
                                      </p:to>
                                    </p:set>
                                    <p:anim calcmode="lin" valueType="num">
                                      <p:cBhvr additive="base">
                                        <p:cTn id="32" dur="500" fill="hold"/>
                                        <p:tgtEl>
                                          <p:spTgt spid="1377326"/>
                                        </p:tgtEl>
                                        <p:attrNameLst>
                                          <p:attrName>ppt_x</p:attrName>
                                        </p:attrNameLst>
                                      </p:cBhvr>
                                      <p:tavLst>
                                        <p:tav tm="0">
                                          <p:val>
                                            <p:strVal val="0-#ppt_w/2"/>
                                          </p:val>
                                        </p:tav>
                                        <p:tav tm="100000">
                                          <p:val>
                                            <p:strVal val="#ppt_x"/>
                                          </p:val>
                                        </p:tav>
                                      </p:tavLst>
                                    </p:anim>
                                    <p:anim calcmode="lin" valueType="num">
                                      <p:cBhvr additive="base">
                                        <p:cTn id="33" dur="500" fill="hold"/>
                                        <p:tgtEl>
                                          <p:spTgt spid="1377326"/>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2" fill="hold" nodeType="clickEffect">
                                  <p:stCondLst>
                                    <p:cond delay="0"/>
                                  </p:stCondLst>
                                  <p:childTnLst>
                                    <p:set>
                                      <p:cBhvr>
                                        <p:cTn id="37" dur="1" fill="hold">
                                          <p:stCondLst>
                                            <p:cond delay="0"/>
                                          </p:stCondLst>
                                        </p:cTn>
                                        <p:tgtEl>
                                          <p:spTgt spid="1377331"/>
                                        </p:tgtEl>
                                        <p:attrNameLst>
                                          <p:attrName>style.visibility</p:attrName>
                                        </p:attrNameLst>
                                      </p:cBhvr>
                                      <p:to>
                                        <p:strVal val="visible"/>
                                      </p:to>
                                    </p:set>
                                    <p:anim calcmode="lin" valueType="num">
                                      <p:cBhvr additive="base">
                                        <p:cTn id="38" dur="500" fill="hold"/>
                                        <p:tgtEl>
                                          <p:spTgt spid="1377331"/>
                                        </p:tgtEl>
                                        <p:attrNameLst>
                                          <p:attrName>ppt_x</p:attrName>
                                        </p:attrNameLst>
                                      </p:cBhvr>
                                      <p:tavLst>
                                        <p:tav tm="0">
                                          <p:val>
                                            <p:strVal val="1+#ppt_w/2"/>
                                          </p:val>
                                        </p:tav>
                                        <p:tav tm="100000">
                                          <p:val>
                                            <p:strVal val="#ppt_x"/>
                                          </p:val>
                                        </p:tav>
                                      </p:tavLst>
                                    </p:anim>
                                    <p:anim calcmode="lin" valueType="num">
                                      <p:cBhvr additive="base">
                                        <p:cTn id="39" dur="500" fill="hold"/>
                                        <p:tgtEl>
                                          <p:spTgt spid="1377331"/>
                                        </p:tgtEl>
                                        <p:attrNameLst>
                                          <p:attrName>ppt_y</p:attrName>
                                        </p:attrNameLst>
                                      </p:cBhvr>
                                      <p:tavLst>
                                        <p:tav tm="0">
                                          <p:val>
                                            <p:strVal val="#ppt_y"/>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377345"/>
                                        </p:tgtEl>
                                        <p:attrNameLst>
                                          <p:attrName>style.visibility</p:attrName>
                                        </p:attrNameLst>
                                      </p:cBhvr>
                                      <p:to>
                                        <p:strVal val="visible"/>
                                      </p:to>
                                    </p:set>
                                    <p:anim calcmode="lin" valueType="num">
                                      <p:cBhvr additive="base">
                                        <p:cTn id="44" dur="500" fill="hold"/>
                                        <p:tgtEl>
                                          <p:spTgt spid="1377345"/>
                                        </p:tgtEl>
                                        <p:attrNameLst>
                                          <p:attrName>ppt_x</p:attrName>
                                        </p:attrNameLst>
                                      </p:cBhvr>
                                      <p:tavLst>
                                        <p:tav tm="0">
                                          <p:val>
                                            <p:strVal val="#ppt_x"/>
                                          </p:val>
                                        </p:tav>
                                        <p:tav tm="100000">
                                          <p:val>
                                            <p:strVal val="#ppt_x"/>
                                          </p:val>
                                        </p:tav>
                                      </p:tavLst>
                                    </p:anim>
                                    <p:anim calcmode="lin" valueType="num">
                                      <p:cBhvr additive="base">
                                        <p:cTn id="45" dur="500" fill="hold"/>
                                        <p:tgtEl>
                                          <p:spTgt spid="1377345"/>
                                        </p:tgtEl>
                                        <p:attrNameLst>
                                          <p:attrName>ppt_y</p:attrName>
                                        </p:attrNameLst>
                                      </p:cBhvr>
                                      <p:tavLst>
                                        <p:tav tm="0">
                                          <p:val>
                                            <p:strVal val="1+#ppt_h/2"/>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1" fill="hold" nodeType="clickEffect">
                                  <p:stCondLst>
                                    <p:cond delay="0"/>
                                  </p:stCondLst>
                                  <p:childTnLst>
                                    <p:set>
                                      <p:cBhvr>
                                        <p:cTn id="49" dur="1" fill="hold">
                                          <p:stCondLst>
                                            <p:cond delay="0"/>
                                          </p:stCondLst>
                                        </p:cTn>
                                        <p:tgtEl>
                                          <p:spTgt spid="1377337"/>
                                        </p:tgtEl>
                                        <p:attrNameLst>
                                          <p:attrName>style.visibility</p:attrName>
                                        </p:attrNameLst>
                                      </p:cBhvr>
                                      <p:to>
                                        <p:strVal val="visible"/>
                                      </p:to>
                                    </p:set>
                                    <p:anim calcmode="lin" valueType="num">
                                      <p:cBhvr additive="base">
                                        <p:cTn id="50" dur="500" fill="hold"/>
                                        <p:tgtEl>
                                          <p:spTgt spid="1377337"/>
                                        </p:tgtEl>
                                        <p:attrNameLst>
                                          <p:attrName>ppt_x</p:attrName>
                                        </p:attrNameLst>
                                      </p:cBhvr>
                                      <p:tavLst>
                                        <p:tav tm="0">
                                          <p:val>
                                            <p:strVal val="#ppt_x"/>
                                          </p:val>
                                        </p:tav>
                                        <p:tav tm="100000">
                                          <p:val>
                                            <p:strVal val="#ppt_x"/>
                                          </p:val>
                                        </p:tav>
                                      </p:tavLst>
                                    </p:anim>
                                    <p:anim calcmode="lin" valueType="num">
                                      <p:cBhvr additive="base">
                                        <p:cTn id="51" dur="500" fill="hold"/>
                                        <p:tgtEl>
                                          <p:spTgt spid="1377337"/>
                                        </p:tgtEl>
                                        <p:attrNameLst>
                                          <p:attrName>ppt_y</p:attrName>
                                        </p:attrNameLst>
                                      </p:cBhvr>
                                      <p:tavLst>
                                        <p:tav tm="0">
                                          <p:val>
                                            <p:strVal val="0-#ppt_h/2"/>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2" fill="hold" nodeType="clickEffect">
                                  <p:stCondLst>
                                    <p:cond delay="0"/>
                                  </p:stCondLst>
                                  <p:childTnLst>
                                    <p:set>
                                      <p:cBhvr>
                                        <p:cTn id="55" dur="1" fill="hold">
                                          <p:stCondLst>
                                            <p:cond delay="0"/>
                                          </p:stCondLst>
                                        </p:cTn>
                                        <p:tgtEl>
                                          <p:spTgt spid="1377341"/>
                                        </p:tgtEl>
                                        <p:attrNameLst>
                                          <p:attrName>style.visibility</p:attrName>
                                        </p:attrNameLst>
                                      </p:cBhvr>
                                      <p:to>
                                        <p:strVal val="visible"/>
                                      </p:to>
                                    </p:set>
                                    <p:anim calcmode="lin" valueType="num">
                                      <p:cBhvr additive="base">
                                        <p:cTn id="56" dur="500" fill="hold"/>
                                        <p:tgtEl>
                                          <p:spTgt spid="1377341"/>
                                        </p:tgtEl>
                                        <p:attrNameLst>
                                          <p:attrName>ppt_x</p:attrName>
                                        </p:attrNameLst>
                                      </p:cBhvr>
                                      <p:tavLst>
                                        <p:tav tm="0">
                                          <p:val>
                                            <p:strVal val="1+#ppt_w/2"/>
                                          </p:val>
                                        </p:tav>
                                        <p:tav tm="100000">
                                          <p:val>
                                            <p:strVal val="#ppt_x"/>
                                          </p:val>
                                        </p:tav>
                                      </p:tavLst>
                                    </p:anim>
                                    <p:anim calcmode="lin" valueType="num">
                                      <p:cBhvr additive="base">
                                        <p:cTn id="57" dur="500" fill="hold"/>
                                        <p:tgtEl>
                                          <p:spTgt spid="13773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7324" grpId="0" autoUpdateAnimBg="0"/>
      <p:bldP spid="137732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4338" name="Rectangle 2"/>
          <p:cNvSpPr>
            <a:spLocks noGrp="1" noChangeArrowheads="1"/>
          </p:cNvSpPr>
          <p:nvPr>
            <p:ph type="ctrTitle"/>
          </p:nvPr>
        </p:nvSpPr>
        <p:spPr>
          <a:xfrm>
            <a:off x="1384300" y="3500438"/>
            <a:ext cx="8518525" cy="1371600"/>
          </a:xfrm>
          <a:noFill/>
          <a:ln/>
        </p:spPr>
        <p:txBody>
          <a:bodyPr/>
          <a:lstStyle/>
          <a:p>
            <a:pPr eaLnBrk="0" hangingPunct="0"/>
            <a:r>
              <a:rPr lang="en-AU" altLang="sk-SK" sz="2000"/>
              <a:t>z</a:t>
            </a:r>
            <a:br>
              <a:rPr lang="en-AU" altLang="sk-SK" sz="2000"/>
            </a:br>
            <a:r>
              <a:rPr lang="en-AU" altLang="sk-SK" sz="2000"/>
              <a:t>University of Canberra </a:t>
            </a:r>
            <a:br>
              <a:rPr lang="en-AU" altLang="sk-SK" sz="2000"/>
            </a:br>
            <a:r>
              <a:rPr lang="en-AU" altLang="sk-SK" sz="2000"/>
              <a:t>Advanced Communications Topics</a:t>
            </a:r>
          </a:p>
        </p:txBody>
      </p:sp>
      <p:sp>
        <p:nvSpPr>
          <p:cNvPr id="1294340" name="Rectangle 4"/>
          <p:cNvSpPr>
            <a:spLocks noChangeArrowheads="1"/>
          </p:cNvSpPr>
          <p:nvPr/>
        </p:nvSpPr>
        <p:spPr bwMode="auto">
          <a:xfrm>
            <a:off x="1566863" y="2781300"/>
            <a:ext cx="76835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spcBef>
                <a:spcPct val="0"/>
              </a:spcBef>
              <a:buClrTx/>
              <a:buSzTx/>
              <a:buFontTx/>
              <a:buNone/>
            </a:pPr>
            <a:r>
              <a:rPr lang="en-US" altLang="sk-SK" sz="3200">
                <a:effectLst>
                  <a:outerShdw blurRad="38100" dist="38100" dir="2700000" algn="tl">
                    <a:srgbClr val="000000"/>
                  </a:outerShdw>
                </a:effectLst>
              </a:rPr>
              <a:t>z origin</a:t>
            </a:r>
            <a:r>
              <a:rPr lang="sk-SK" altLang="sk-SK" sz="3200">
                <a:effectLst>
                  <a:outerShdw blurRad="38100" dist="38100" dir="2700000" algn="tl">
                    <a:srgbClr val="000000"/>
                  </a:outerShdw>
                </a:effectLst>
              </a:rPr>
              <a:t>álu autora</a:t>
            </a:r>
            <a:r>
              <a:rPr lang="en-AU" altLang="sk-SK" sz="3200">
                <a:effectLst>
                  <a:outerShdw blurRad="38100" dist="38100" dir="2700000" algn="tl">
                    <a:srgbClr val="000000"/>
                  </a:outerShdw>
                </a:effectLst>
              </a:rPr>
              <a:t> Neila Pickforda </a:t>
            </a:r>
            <a:r>
              <a:rPr lang="sk-SK" altLang="sk-SK" sz="3200">
                <a:effectLst>
                  <a:outerShdw blurRad="38100" dist="38100" dir="2700000" algn="tl">
                    <a:srgbClr val="000000"/>
                  </a:outerShdw>
                </a:effectLst>
              </a:rPr>
              <a:t>(aj)</a:t>
            </a:r>
            <a:endParaRPr lang="en-AU" altLang="sk-SK" sz="3200">
              <a:effectLst>
                <a:outerShdw blurRad="38100" dist="38100" dir="2700000" algn="tl">
                  <a:srgbClr val="000000"/>
                </a:outerShdw>
              </a:effectLst>
            </a:endParaRPr>
          </a:p>
        </p:txBody>
      </p:sp>
      <p:sp>
        <p:nvSpPr>
          <p:cNvPr id="1294343" name="Text Box 7"/>
          <p:cNvSpPr txBox="1">
            <a:spLocks noChangeArrowheads="1"/>
          </p:cNvSpPr>
          <p:nvPr/>
        </p:nvSpPr>
        <p:spPr bwMode="auto">
          <a:xfrm>
            <a:off x="2430463" y="1268413"/>
            <a:ext cx="5905500" cy="51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eaLnBrk="0" hangingPunct="0">
              <a:spcBef>
                <a:spcPct val="0"/>
              </a:spcBef>
              <a:defRPr sz="2400">
                <a:solidFill>
                  <a:schemeClr val="tx1"/>
                </a:solidFill>
                <a:latin typeface="Times New Roman" pitchFamily="18" charset="0"/>
              </a:defRPr>
            </a:lvl1pPr>
            <a:lvl2pPr eaLnBrk="0" hangingPunct="0">
              <a:spcBef>
                <a:spcPct val="0"/>
              </a:spcBef>
              <a:defRPr sz="2400">
                <a:solidFill>
                  <a:schemeClr val="tx1"/>
                </a:solidFill>
                <a:latin typeface="Times New Roman" pitchFamily="18" charset="0"/>
              </a:defRPr>
            </a:lvl2pPr>
            <a:lvl3pPr eaLnBrk="0" hangingPunct="0">
              <a:spcBef>
                <a:spcPct val="0"/>
              </a:spcBef>
              <a:defRPr sz="2400">
                <a:solidFill>
                  <a:schemeClr val="tx1"/>
                </a:solidFill>
                <a:latin typeface="Times New Roman" pitchFamily="18" charset="0"/>
              </a:defRPr>
            </a:lvl3pPr>
            <a:lvl4pPr eaLnBrk="0" hangingPunct="0">
              <a:spcBef>
                <a:spcPct val="0"/>
              </a:spcBef>
              <a:defRPr sz="2400">
                <a:solidFill>
                  <a:schemeClr val="tx1"/>
                </a:solidFill>
                <a:latin typeface="Times New Roman" pitchFamily="18" charset="0"/>
              </a:defRPr>
            </a:lvl4pPr>
            <a:lvl5pPr eaLnBrk="0" hangingPunct="0">
              <a:spcBef>
                <a:spcPct val="0"/>
              </a:spcBef>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Font typeface="Monotype Sorts" pitchFamily="2" charset="2"/>
              <a:buNone/>
            </a:pPr>
            <a:r>
              <a:rPr lang="en-US" altLang="sk-SK" sz="2800" b="1">
                <a:solidFill>
                  <a:srgbClr val="FFFF00"/>
                </a:solidFill>
                <a:effectLst>
                  <a:outerShdw blurRad="38100" dist="38100" dir="2700000" algn="tl">
                    <a:srgbClr val="000000"/>
                  </a:outerShdw>
                </a:effectLst>
              </a:rPr>
              <a:t>TERAZ LEN O FARB</a:t>
            </a:r>
            <a:r>
              <a:rPr lang="sk-SK" altLang="sk-SK" sz="2800" b="1">
                <a:solidFill>
                  <a:srgbClr val="FFFF00"/>
                </a:solidFill>
                <a:effectLst>
                  <a:outerShdw blurRad="38100" dist="38100" dir="2700000" algn="tl">
                    <a:srgbClr val="000000"/>
                  </a:outerShdw>
                </a:effectLst>
              </a:rPr>
              <a:t>ÁCH</a:t>
            </a:r>
            <a:endParaRPr lang="cs-CZ" altLang="sk-SK" sz="2800" b="1">
              <a:solidFill>
                <a:srgbClr val="FFFF00"/>
              </a:solidFill>
              <a:effectLst>
                <a:outerShdw blurRad="38100" dist="38100" dir="2700000" algn="tl">
                  <a:srgbClr val="000000"/>
                </a:outerShdw>
              </a:effectLst>
            </a:endParaRPr>
          </a:p>
        </p:txBody>
      </p:sp>
    </p:spTree>
    <p:extLst>
      <p:ext uri="{BB962C8B-B14F-4D97-AF65-F5344CB8AC3E}">
        <p14:creationId xmlns:p14="http://schemas.microsoft.com/office/powerpoint/2010/main" val="18150944"/>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3426" name="Rectangle 2"/>
          <p:cNvSpPr>
            <a:spLocks noGrp="1" noChangeArrowheads="1"/>
          </p:cNvSpPr>
          <p:nvPr>
            <p:ph type="title"/>
          </p:nvPr>
        </p:nvSpPr>
        <p:spPr/>
        <p:txBody>
          <a:bodyPr/>
          <a:lstStyle/>
          <a:p>
            <a:r>
              <a:rPr lang="sk-SK" altLang="sk-SK"/>
              <a:t>Rovnice farby pre PAL</a:t>
            </a:r>
            <a:endParaRPr lang="en-AU" altLang="sk-SK"/>
          </a:p>
        </p:txBody>
      </p:sp>
      <p:sp>
        <p:nvSpPr>
          <p:cNvPr id="1383427" name="Rectangle 3"/>
          <p:cNvSpPr>
            <a:spLocks noGrp="1" noChangeArrowheads="1"/>
          </p:cNvSpPr>
          <p:nvPr>
            <p:ph type="body" idx="1"/>
          </p:nvPr>
        </p:nvSpPr>
        <p:spPr>
          <a:xfrm>
            <a:off x="1219200" y="908050"/>
            <a:ext cx="8683625" cy="990600"/>
          </a:xfrm>
        </p:spPr>
        <p:txBody>
          <a:bodyPr/>
          <a:lstStyle/>
          <a:p>
            <a:r>
              <a:rPr lang="sk-SK" altLang="sk-SK"/>
              <a:t>pre</a:t>
            </a:r>
            <a:r>
              <a:rPr lang="en-AU" altLang="sk-SK"/>
              <a:t> BW </a:t>
            </a:r>
            <a:r>
              <a:rPr lang="sk-SK" altLang="sk-SK"/>
              <a:t>stačil prenos jasu</a:t>
            </a:r>
            <a:r>
              <a:rPr lang="en-AU" altLang="sk-SK"/>
              <a:t> (Y)</a:t>
            </a:r>
          </a:p>
          <a:p>
            <a:r>
              <a:rPr lang="sk-SK" altLang="sk-SK"/>
              <a:t>Farebný obraz má červené(R), zelené(G) a modré(B)</a:t>
            </a:r>
            <a:r>
              <a:rPr lang="en-AU" altLang="sk-SK"/>
              <a:t> </a:t>
            </a:r>
            <a:r>
              <a:rPr lang="sk-SK" altLang="sk-SK"/>
              <a:t>komponenty</a:t>
            </a:r>
            <a:endParaRPr lang="en-AU" altLang="sk-SK"/>
          </a:p>
          <a:p>
            <a:r>
              <a:rPr lang="sk-SK" altLang="sk-SK"/>
              <a:t>Vždy prenášame Y signál</a:t>
            </a:r>
            <a:endParaRPr lang="en-AU" altLang="sk-SK"/>
          </a:p>
          <a:p>
            <a:r>
              <a:rPr lang="sk-SK" altLang="sk-SK"/>
              <a:t>Pre ponechanie kompatibility s monochromatickými</a:t>
            </a:r>
            <a:r>
              <a:rPr lang="en-AU" altLang="sk-SK"/>
              <a:t> </a:t>
            </a:r>
            <a:r>
              <a:rPr lang="sk-SK" altLang="sk-SK"/>
              <a:t>prístrojmi</a:t>
            </a:r>
            <a:r>
              <a:rPr lang="en-AU" altLang="sk-SK"/>
              <a:t> </a:t>
            </a:r>
            <a:r>
              <a:rPr lang="sk-SK" altLang="sk-SK"/>
              <a:t>používame</a:t>
            </a:r>
            <a:r>
              <a:rPr lang="en-AU" altLang="sk-SK"/>
              <a:t> Y, U &amp; V </a:t>
            </a:r>
            <a:r>
              <a:rPr lang="sk-SK" altLang="sk-SK"/>
              <a:t>reprezentujúce plne farebný obraz</a:t>
            </a:r>
            <a:endParaRPr lang="en-AU" altLang="sk-SK"/>
          </a:p>
        </p:txBody>
      </p:sp>
      <p:sp>
        <p:nvSpPr>
          <p:cNvPr id="1383428" name="Text Box 4"/>
          <p:cNvSpPr txBox="1">
            <a:spLocks noChangeArrowheads="1"/>
          </p:cNvSpPr>
          <p:nvPr/>
        </p:nvSpPr>
        <p:spPr bwMode="auto">
          <a:xfrm>
            <a:off x="1135063" y="4570413"/>
            <a:ext cx="8396287" cy="2287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AU" altLang="sk-SK" sz="4800">
                <a:effectLst>
                  <a:outerShdw blurRad="38100" dist="38100" dir="2700000" algn="tl">
                    <a:srgbClr val="000000"/>
                  </a:outerShdw>
                </a:effectLst>
              </a:rPr>
              <a:t>Y = 0.299 R + 0.587 G + 0.114 B</a:t>
            </a:r>
          </a:p>
          <a:p>
            <a:pPr algn="ctr">
              <a:spcBef>
                <a:spcPct val="0"/>
              </a:spcBef>
              <a:buClrTx/>
              <a:buSzTx/>
              <a:buFontTx/>
              <a:buNone/>
            </a:pPr>
            <a:r>
              <a:rPr lang="en-AU" altLang="sk-SK" sz="4800">
                <a:effectLst>
                  <a:outerShdw blurRad="38100" dist="38100" dir="2700000" algn="tl">
                    <a:srgbClr val="000000"/>
                  </a:outerShdw>
                </a:effectLst>
              </a:rPr>
              <a:t>U = 0.564 (B - Y)</a:t>
            </a:r>
          </a:p>
          <a:p>
            <a:pPr algn="ctr">
              <a:spcBef>
                <a:spcPct val="0"/>
              </a:spcBef>
              <a:buClrTx/>
              <a:buSzTx/>
              <a:buFontTx/>
              <a:buNone/>
            </a:pPr>
            <a:r>
              <a:rPr lang="en-AU" altLang="sk-SK" sz="4800">
                <a:effectLst>
                  <a:outerShdw blurRad="38100" dist="38100" dir="2700000" algn="tl">
                    <a:srgbClr val="000000"/>
                  </a:outerShdw>
                </a:effectLst>
              </a:rPr>
              <a:t>V = 0.713 (R - Y)</a:t>
            </a:r>
          </a:p>
        </p:txBody>
      </p:sp>
      <p:sp>
        <p:nvSpPr>
          <p:cNvPr id="1383429" name="Text Box 5"/>
          <p:cNvSpPr txBox="1">
            <a:spLocks noChangeArrowheads="1"/>
          </p:cNvSpPr>
          <p:nvPr/>
        </p:nvSpPr>
        <p:spPr bwMode="auto">
          <a:xfrm>
            <a:off x="1503363" y="5334000"/>
            <a:ext cx="1595437"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sk-SK" altLang="sk-SK" sz="2400" b="1">
                <a:solidFill>
                  <a:srgbClr val="FFCC00"/>
                </a:solidFill>
                <a:effectLst>
                  <a:outerShdw blurRad="38100" dist="38100" dir="2700000" algn="tl">
                    <a:srgbClr val="000000"/>
                  </a:outerShdw>
                </a:effectLst>
              </a:rPr>
              <a:t>Farebné </a:t>
            </a:r>
          </a:p>
          <a:p>
            <a:pPr algn="ctr">
              <a:spcBef>
                <a:spcPct val="0"/>
              </a:spcBef>
              <a:buClrTx/>
              <a:buSzTx/>
              <a:buFontTx/>
              <a:buNone/>
            </a:pPr>
            <a:r>
              <a:rPr lang="sk-SK" altLang="sk-SK" sz="2400" b="1">
                <a:solidFill>
                  <a:srgbClr val="FFCC00"/>
                </a:solidFill>
                <a:effectLst>
                  <a:outerShdw blurRad="38100" dist="38100" dir="2700000" algn="tl">
                    <a:srgbClr val="000000"/>
                  </a:outerShdw>
                </a:effectLst>
              </a:rPr>
              <a:t>rozdielové </a:t>
            </a:r>
          </a:p>
          <a:p>
            <a:pPr algn="ctr">
              <a:spcBef>
                <a:spcPct val="0"/>
              </a:spcBef>
              <a:buClrTx/>
              <a:buSzTx/>
              <a:buFontTx/>
              <a:buNone/>
            </a:pPr>
            <a:r>
              <a:rPr lang="sk-SK" altLang="sk-SK" sz="2400" b="1">
                <a:solidFill>
                  <a:srgbClr val="FFCC00"/>
                </a:solidFill>
                <a:effectLst>
                  <a:outerShdw blurRad="38100" dist="38100" dir="2700000" algn="tl">
                    <a:srgbClr val="000000"/>
                  </a:outerShdw>
                </a:effectLst>
              </a:rPr>
              <a:t>signály</a:t>
            </a:r>
            <a:endParaRPr lang="en-AU" altLang="sk-SK" sz="2400" b="1">
              <a:solidFill>
                <a:srgbClr val="FFCC00"/>
              </a:solidFill>
              <a:effectLst>
                <a:outerShdw blurRad="38100" dist="38100" dir="2700000" algn="tl">
                  <a:srgbClr val="000000"/>
                </a:outerShdw>
              </a:effectLst>
            </a:endParaRPr>
          </a:p>
        </p:txBody>
      </p:sp>
    </p:spTree>
    <p:extLst>
      <p:ext uri="{BB962C8B-B14F-4D97-AF65-F5344CB8AC3E}">
        <p14:creationId xmlns:p14="http://schemas.microsoft.com/office/powerpoint/2010/main" val="33087773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834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834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8342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8342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8342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3834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3427" grpId="0" build="p" autoUpdateAnimBg="0"/>
      <p:bldP spid="1383428" grpId="0" autoUpdateAnimBg="0"/>
      <p:bldP spid="1383429"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čísla snímky 1"/>
          <p:cNvSpPr>
            <a:spLocks noGrp="1"/>
          </p:cNvSpPr>
          <p:nvPr>
            <p:ph type="sldNum" sz="quarter" idx="12"/>
          </p:nvPr>
        </p:nvSpPr>
        <p:spPr/>
        <p:txBody>
          <a:bodyPr/>
          <a:lstStyle/>
          <a:p>
            <a:fld id="{40538B38-6FED-46C4-827B-83F69F6981A4}" type="slidenum">
              <a:rPr lang="en-AU" altLang="sk-SK" smtClean="0"/>
              <a:pPr/>
              <a:t>8</a:t>
            </a:fld>
            <a:endParaRPr lang="en-AU" altLang="sk-SK"/>
          </a:p>
        </p:txBody>
      </p:sp>
      <p:sp>
        <p:nvSpPr>
          <p:cNvPr id="3" name="BlokTextu 2"/>
          <p:cNvSpPr txBox="1"/>
          <p:nvPr/>
        </p:nvSpPr>
        <p:spPr>
          <a:xfrm>
            <a:off x="1279004" y="1196752"/>
            <a:ext cx="8280920" cy="2505301"/>
          </a:xfrm>
          <a:prstGeom prst="rect">
            <a:avLst/>
          </a:prstGeom>
          <a:noFill/>
        </p:spPr>
        <p:txBody>
          <a:bodyPr wrap="square" rtlCol="0">
            <a:spAutoFit/>
          </a:bodyPr>
          <a:lstStyle/>
          <a:p>
            <a:r>
              <a:rPr lang="sk-SK" dirty="0" smtClean="0"/>
              <a:t>informácia o jase sa prenášala v každom riadku</a:t>
            </a:r>
          </a:p>
          <a:p>
            <a:r>
              <a:rPr lang="sk-SK" dirty="0"/>
              <a:t> </a:t>
            </a:r>
            <a:r>
              <a:rPr lang="sk-SK" dirty="0" smtClean="0"/>
              <a:t>informácia o rozdielových zložkách striedavo o (</a:t>
            </a:r>
            <a:r>
              <a:rPr lang="sk-SK" dirty="0" err="1" smtClean="0"/>
              <a:t>R-Y</a:t>
            </a:r>
            <a:r>
              <a:rPr lang="sk-SK" dirty="0" smtClean="0"/>
              <a:t>) a o (</a:t>
            </a:r>
            <a:r>
              <a:rPr lang="sk-SK" dirty="0" err="1" smtClean="0"/>
              <a:t>B-Y</a:t>
            </a:r>
            <a:r>
              <a:rPr lang="sk-SK" dirty="0" smtClean="0"/>
              <a:t>)   </a:t>
            </a:r>
          </a:p>
          <a:p>
            <a:endParaRPr lang="sk-SK" dirty="0"/>
          </a:p>
          <a:p>
            <a:r>
              <a:rPr lang="sk-SK" dirty="0" smtClean="0">
                <a:sym typeface="Wingdings" panose="05000000000000000000" pitchFamily="2" charset="2"/>
              </a:rPr>
              <a:t></a:t>
            </a:r>
            <a:r>
              <a:rPr lang="el-GR" dirty="0" smtClean="0">
                <a:sym typeface="Wingdings" panose="05000000000000000000" pitchFamily="2" charset="2"/>
              </a:rPr>
              <a:t> </a:t>
            </a:r>
            <a:r>
              <a:rPr lang="sk-SK" dirty="0" smtClean="0">
                <a:sym typeface="Wingdings" panose="05000000000000000000" pitchFamily="2" charset="2"/>
              </a:rPr>
              <a:t>hovorí sa o 4:2:2  „kódovaní“</a:t>
            </a:r>
            <a:r>
              <a:rPr lang="sk-SK" dirty="0" smtClean="0"/>
              <a:t> </a:t>
            </a:r>
            <a:endParaRPr lang="sk-SK" dirty="0"/>
          </a:p>
        </p:txBody>
      </p:sp>
    </p:spTree>
    <p:extLst>
      <p:ext uri="{BB962C8B-B14F-4D97-AF65-F5344CB8AC3E}">
        <p14:creationId xmlns:p14="http://schemas.microsoft.com/office/powerpoint/2010/main" val="1011525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ástupný symbol čísla snímky 4"/>
          <p:cNvSpPr>
            <a:spLocks noGrp="1"/>
          </p:cNvSpPr>
          <p:nvPr>
            <p:ph type="sldNum" sz="quarter" idx="12"/>
          </p:nvPr>
        </p:nvSpPr>
        <p:spPr/>
        <p:txBody>
          <a:bodyPr/>
          <a:lstStyle/>
          <a:p>
            <a:fld id="{844C3405-79BE-4EF5-BA5B-1ECE12D0B99A}" type="slidenum">
              <a:rPr lang="en-AU" altLang="sk-SK"/>
              <a:pPr/>
              <a:t>9</a:t>
            </a:fld>
            <a:endParaRPr lang="en-AU" altLang="sk-SK"/>
          </a:p>
        </p:txBody>
      </p:sp>
      <p:sp>
        <p:nvSpPr>
          <p:cNvPr id="1339394" name="Rectangle 2"/>
          <p:cNvSpPr>
            <a:spLocks noGrp="1" noChangeArrowheads="1"/>
          </p:cNvSpPr>
          <p:nvPr>
            <p:ph type="title"/>
          </p:nvPr>
        </p:nvSpPr>
        <p:spPr/>
        <p:txBody>
          <a:bodyPr/>
          <a:lstStyle/>
          <a:p>
            <a:r>
              <a:rPr lang="sk-SK" altLang="sk-SK" sz="4000" dirty="0"/>
              <a:t>Svetové</a:t>
            </a:r>
            <a:r>
              <a:rPr lang="en-AU" altLang="sk-SK" sz="4000" dirty="0"/>
              <a:t> TV</a:t>
            </a:r>
            <a:r>
              <a:rPr lang="sk-SK" altLang="sk-SK" sz="4000" dirty="0"/>
              <a:t> štandardy</a:t>
            </a:r>
            <a:br>
              <a:rPr lang="sk-SK" altLang="sk-SK" sz="4000" dirty="0"/>
            </a:br>
            <a:r>
              <a:rPr lang="sk-SK" altLang="sk-SK" sz="2800" dirty="0" smtClean="0"/>
              <a:t>(rôzne farebné štandardy </a:t>
            </a:r>
            <a:r>
              <a:rPr lang="sk-SK" altLang="sk-SK" sz="2800" dirty="0"/>
              <a:t>a s tým súvisiace TV normy)</a:t>
            </a:r>
            <a:endParaRPr lang="en-AU" altLang="sk-SK" sz="4000" dirty="0"/>
          </a:p>
        </p:txBody>
      </p:sp>
      <p:sp>
        <p:nvSpPr>
          <p:cNvPr id="1339395" name="Text Box 3"/>
          <p:cNvSpPr txBox="1">
            <a:spLocks noChangeArrowheads="1"/>
          </p:cNvSpPr>
          <p:nvPr/>
        </p:nvSpPr>
        <p:spPr bwMode="auto">
          <a:xfrm>
            <a:off x="2940050" y="6248400"/>
            <a:ext cx="3181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sk-SK" altLang="sk-SK" sz="2400" b="1">
                <a:effectLst>
                  <a:outerShdw blurRad="38100" dist="38100" dir="2700000" algn="tl">
                    <a:srgbClr val="000000"/>
                  </a:outerShdw>
                </a:effectLst>
              </a:rPr>
              <a:t>Austrália</a:t>
            </a:r>
            <a:r>
              <a:rPr lang="en-AU" altLang="sk-SK" sz="2400" b="1">
                <a:effectLst>
                  <a:outerShdw blurRad="38100" dist="38100" dir="2700000" algn="tl">
                    <a:srgbClr val="000000"/>
                  </a:outerShdw>
                </a:effectLst>
              </a:rPr>
              <a:t> </a:t>
            </a:r>
            <a:r>
              <a:rPr lang="sk-SK" altLang="sk-SK" sz="2400" b="1">
                <a:effectLst>
                  <a:outerShdw blurRad="38100" dist="38100" dir="2700000" algn="tl">
                    <a:srgbClr val="000000"/>
                  </a:outerShdw>
                </a:effectLst>
              </a:rPr>
              <a:t>používa</a:t>
            </a:r>
            <a:r>
              <a:rPr lang="en-AU" altLang="sk-SK" sz="2400" b="1">
                <a:effectLst>
                  <a:outerShdw blurRad="38100" dist="38100" dir="2700000" algn="tl">
                    <a:srgbClr val="000000"/>
                  </a:outerShdw>
                </a:effectLst>
              </a:rPr>
              <a:t> PAL</a:t>
            </a:r>
          </a:p>
        </p:txBody>
      </p:sp>
      <p:sp>
        <p:nvSpPr>
          <p:cNvPr id="1339396" name="Text Box 4"/>
          <p:cNvSpPr txBox="1">
            <a:spLocks noChangeArrowheads="1"/>
          </p:cNvSpPr>
          <p:nvPr/>
        </p:nvSpPr>
        <p:spPr bwMode="auto">
          <a:xfrm>
            <a:off x="6781800" y="4114800"/>
            <a:ext cx="86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NTSC</a:t>
            </a:r>
          </a:p>
        </p:txBody>
      </p:sp>
      <p:sp>
        <p:nvSpPr>
          <p:cNvPr id="1339397" name="Text Box 5"/>
          <p:cNvSpPr txBox="1">
            <a:spLocks noChangeArrowheads="1"/>
          </p:cNvSpPr>
          <p:nvPr/>
        </p:nvSpPr>
        <p:spPr bwMode="auto">
          <a:xfrm>
            <a:off x="6781800" y="4419600"/>
            <a:ext cx="6937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PAL</a:t>
            </a:r>
          </a:p>
        </p:txBody>
      </p:sp>
      <p:sp>
        <p:nvSpPr>
          <p:cNvPr id="1339398" name="Text Box 6"/>
          <p:cNvSpPr txBox="1">
            <a:spLocks noChangeArrowheads="1"/>
          </p:cNvSpPr>
          <p:nvPr/>
        </p:nvSpPr>
        <p:spPr bwMode="auto">
          <a:xfrm>
            <a:off x="6781800" y="4724400"/>
            <a:ext cx="11033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SECAM</a:t>
            </a:r>
          </a:p>
        </p:txBody>
      </p:sp>
      <p:sp>
        <p:nvSpPr>
          <p:cNvPr id="1339399" name="Text Box 7"/>
          <p:cNvSpPr txBox="1">
            <a:spLocks noChangeArrowheads="1"/>
          </p:cNvSpPr>
          <p:nvPr/>
        </p:nvSpPr>
        <p:spPr bwMode="auto">
          <a:xfrm>
            <a:off x="6781800" y="5029200"/>
            <a:ext cx="16827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PAL/SECAM</a:t>
            </a:r>
          </a:p>
        </p:txBody>
      </p:sp>
      <p:sp>
        <p:nvSpPr>
          <p:cNvPr id="1339400" name="Text Box 8"/>
          <p:cNvSpPr txBox="1">
            <a:spLocks noChangeArrowheads="1"/>
          </p:cNvSpPr>
          <p:nvPr/>
        </p:nvSpPr>
        <p:spPr bwMode="auto">
          <a:xfrm>
            <a:off x="6781800" y="5410200"/>
            <a:ext cx="124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buClrTx/>
              <a:buSzTx/>
              <a:buFontTx/>
              <a:buNone/>
            </a:pPr>
            <a:r>
              <a:rPr lang="en-US" altLang="sk-SK" sz="2000" b="1">
                <a:effectLst>
                  <a:outerShdw blurRad="38100" dist="38100" dir="2700000" algn="tl">
                    <a:srgbClr val="000000"/>
                  </a:outerShdw>
                </a:effectLst>
              </a:rPr>
              <a:t>Unknown</a:t>
            </a:r>
          </a:p>
        </p:txBody>
      </p:sp>
      <p:pic>
        <p:nvPicPr>
          <p:cNvPr id="1339401"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7300" y="981075"/>
            <a:ext cx="8645525"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9402" name="Rectangle 10"/>
          <p:cNvSpPr>
            <a:spLocks noChangeArrowheads="1"/>
          </p:cNvSpPr>
          <p:nvPr/>
        </p:nvSpPr>
        <p:spPr bwMode="auto">
          <a:xfrm>
            <a:off x="6823075" y="5445125"/>
            <a:ext cx="1296988" cy="358775"/>
          </a:xfrm>
          <a:prstGeom prst="rect">
            <a:avLst/>
          </a:prstGeom>
          <a:solidFill>
            <a:srgbClr val="000099"/>
          </a:solidFill>
          <a:ln w="12700">
            <a:solidFill>
              <a:srgbClr val="000099"/>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sk-SK"/>
          </a:p>
        </p:txBody>
      </p:sp>
      <p:sp>
        <p:nvSpPr>
          <p:cNvPr id="1339403" name="Rectangle 11"/>
          <p:cNvSpPr>
            <a:spLocks noChangeArrowheads="1"/>
          </p:cNvSpPr>
          <p:nvPr/>
        </p:nvSpPr>
        <p:spPr bwMode="auto">
          <a:xfrm>
            <a:off x="6823075" y="5373688"/>
            <a:ext cx="1333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0"/>
              </a:spcBef>
              <a:buClrTx/>
              <a:buSzTx/>
              <a:buFontTx/>
              <a:buNone/>
            </a:pPr>
            <a:r>
              <a:rPr lang="en-US" altLang="sk-SK" sz="2400">
                <a:effectLst/>
              </a:rPr>
              <a:t>Neznáme</a:t>
            </a:r>
            <a:endParaRPr lang="sk-SK" altLang="sk-SK" sz="2400">
              <a:effectLst/>
            </a:endParaRPr>
          </a:p>
        </p:txBody>
      </p:sp>
    </p:spTree>
    <p:extLst>
      <p:ext uri="{BB962C8B-B14F-4D97-AF65-F5344CB8AC3E}">
        <p14:creationId xmlns:p14="http://schemas.microsoft.com/office/powerpoint/2010/main" val="611014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ms LAB Neilp">
  <a:themeElements>
    <a:clrScheme name="Comms LAB Neil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fontScheme name="Comms LAB Neilp">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2"/>
          </a:buClr>
          <a:buSzPct val="75000"/>
          <a:buFont typeface="Monotype Sorts" pitchFamily="2" charset="2"/>
          <a:buChar char="n"/>
          <a:tabLst/>
          <a:defRPr kumimoji="0" lang="en-AU" altLang="sk-SK" sz="28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2"/>
          </a:buClr>
          <a:buSzPct val="75000"/>
          <a:buFont typeface="Monotype Sorts" pitchFamily="2" charset="2"/>
          <a:buChar char="n"/>
          <a:tabLst/>
          <a:defRPr kumimoji="0" lang="en-AU" altLang="sk-SK" sz="28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charset="0"/>
          </a:defRPr>
        </a:defPPr>
      </a:lstStyle>
    </a:lnDef>
  </a:objectDefaults>
  <a:extraClrSchemeLst>
    <a:extraClrScheme>
      <a:clrScheme name="Comms LAB Neilp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mms LAB Neil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omms LAB Neilp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omms LAB Neilp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mms LAB Neilp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omms LAB Neilp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omms LAB Neilp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í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TotalTime>
  <Pages>84</Pages>
  <Words>1420</Words>
  <Application>Microsoft Office PowerPoint</Application>
  <PresentationFormat>Vlastná</PresentationFormat>
  <Paragraphs>256</Paragraphs>
  <Slides>28</Slides>
  <Notes>9</Notes>
  <HiddenSlides>0</HiddenSlides>
  <MMClips>0</MMClips>
  <ScaleCrop>false</ScaleCrop>
  <HeadingPairs>
    <vt:vector size="6" baseType="variant">
      <vt:variant>
        <vt:lpstr>Motív</vt:lpstr>
      </vt:variant>
      <vt:variant>
        <vt:i4>1</vt:i4>
      </vt:variant>
      <vt:variant>
        <vt:lpstr>Vložené servery OLE</vt:lpstr>
      </vt:variant>
      <vt:variant>
        <vt:i4>1</vt:i4>
      </vt:variant>
      <vt:variant>
        <vt:lpstr>Nadpisy snímok</vt:lpstr>
      </vt:variant>
      <vt:variant>
        <vt:i4>28</vt:i4>
      </vt:variant>
    </vt:vector>
  </HeadingPairs>
  <TitlesOfParts>
    <vt:vector size="30" baseType="lpstr">
      <vt:lpstr>Comms LAB Neilp</vt:lpstr>
      <vt:lpstr>CorelDraw.Graphic.7</vt:lpstr>
      <vt:lpstr>Blikanie a Chvenie</vt:lpstr>
      <vt:lpstr>Prekladanie </vt:lpstr>
      <vt:lpstr>Prekladaný vs. Postupný rozklad</vt:lpstr>
      <vt:lpstr>Postupný rozklad</vt:lpstr>
      <vt:lpstr>Pridanie farby do ČB obrazu</vt:lpstr>
      <vt:lpstr>z University of Canberra  Advanced Communications Topics</vt:lpstr>
      <vt:lpstr>Rovnice farby pre PAL</vt:lpstr>
      <vt:lpstr>Prezentácia programu PowerPoint</vt:lpstr>
      <vt:lpstr>Svetové TV štandardy (rôzne farebné štandardy a s tým súvisiace TV normy)</vt:lpstr>
      <vt:lpstr>Komponent Video </vt:lpstr>
      <vt:lpstr>Kompatibilita farebného systému s čierno-bielym</vt:lpstr>
      <vt:lpstr>Obrazové spektrum po pridaní farby = jasové + chrominančné</vt:lpstr>
      <vt:lpstr>Prezentácia programu PowerPoint</vt:lpstr>
      <vt:lpstr>Prezentácia programu PowerPoint</vt:lpstr>
      <vt:lpstr>Rozdelenie pozem.TV pásiem </vt:lpstr>
      <vt:lpstr>Vysielaná šírka pásma - VHF</vt:lpstr>
      <vt:lpstr>Vysielaná šírka pásma - UHF</vt:lpstr>
      <vt:lpstr>Skratky a označovanie</vt:lpstr>
      <vt:lpstr>Prezentácia programu PowerPoint</vt:lpstr>
      <vt:lpstr>Prezentácia programu PowerPoint</vt:lpstr>
      <vt:lpstr>Odstup kanálov</vt:lpstr>
      <vt:lpstr>Príklad-dig. kanály vložené do tzv. „zakázaných“ kanálov Londýn: UHF Kanály analógové a digitálne – osciloskopické zobrazenie:</vt:lpstr>
      <vt:lpstr>SDTV EDTV HDTV</vt:lpstr>
      <vt:lpstr>Opakovanie:  pôvodné – Standard Definition Television SDTV</vt:lpstr>
      <vt:lpstr>Novšie: Enhanced Definition Television  EDTV</vt:lpstr>
      <vt:lpstr>Súčasnosť: High Definition Television - HDTV</vt:lpstr>
      <vt:lpstr>Význam niektorých skratiek a symbolov</vt:lpstr>
      <vt:lpstr>Prezentácia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Television Talk v3</dc:title>
  <dc:creator>Comms Lab</dc:creator>
  <cp:lastModifiedBy>macekova</cp:lastModifiedBy>
  <cp:revision>278</cp:revision>
  <cp:lastPrinted>1999-10-06T05:02:13Z</cp:lastPrinted>
  <dcterms:created xsi:type="dcterms:W3CDTF">1997-10-20T17:33:20Z</dcterms:created>
  <dcterms:modified xsi:type="dcterms:W3CDTF">2015-09-24T08:10:22Z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2</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mailto:neilp@happy.dcita.gov.au</vt:lpwstr>
  </property>
  <property fmtid="{D5CDD505-2E9C-101B-9397-08002B2CF9AE}" pid="8" name="HomePage">
    <vt:lpwstr>http://www.commslab.gov.au/lab/lectures/uoc</vt:lpwstr>
  </property>
  <property fmtid="{D5CDD505-2E9C-101B-9397-08002B2CF9AE}" pid="9" name="Other">
    <vt:lpwstr>First Lecture of a series of 6 Digital Television Lectures given to University of Canberra Final Year Engineering Students in October 1999.  This lecture covers the History of early television, Analog TV and the fundamentals for understanding later parts.</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F:\uoc</vt:lpwstr>
  </property>
</Properties>
</file>