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0" r:id="rId2"/>
    <p:sldId id="265" r:id="rId3"/>
    <p:sldId id="310" r:id="rId4"/>
    <p:sldId id="311" r:id="rId5"/>
    <p:sldId id="321" r:id="rId6"/>
    <p:sldId id="313" r:id="rId7"/>
    <p:sldId id="312" r:id="rId8"/>
    <p:sldId id="314" r:id="rId9"/>
    <p:sldId id="315" r:id="rId10"/>
    <p:sldId id="316" r:id="rId11"/>
    <p:sldId id="317" r:id="rId12"/>
    <p:sldId id="318" r:id="rId13"/>
    <p:sldId id="319" r:id="rId14"/>
    <p:sldId id="323" r:id="rId15"/>
    <p:sldId id="324" r:id="rId16"/>
    <p:sldId id="325" r:id="rId17"/>
    <p:sldId id="322" r:id="rId18"/>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3" autoAdjust="0"/>
    <p:restoredTop sz="94629" autoAdjust="0"/>
  </p:normalViewPr>
  <p:slideViewPr>
    <p:cSldViewPr showGuides="1">
      <p:cViewPr varScale="1">
        <p:scale>
          <a:sx n="34" d="100"/>
          <a:sy n="34" d="100"/>
        </p:scale>
        <p:origin x="82" y="48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5AE1F-4CB6-40F3-928F-D81BDE5AA926}"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pPr rtl="1"/>
          <a:endParaRPr lang="ar-IQ"/>
        </a:p>
      </dgm:t>
    </dgm:pt>
    <dgm:pt modelId="{F0B5F03D-8A9E-45FC-9D9C-73420654BDDE}">
      <dgm:prSet phldrT="[Text]"/>
      <dgm:spPr/>
      <dgm:t>
        <a:bodyPr/>
        <a:lstStyle/>
        <a:p>
          <a:pPr rtl="1"/>
          <a:r>
            <a:rPr lang="en-US" b="0" i="0" dirty="0" smtClean="0"/>
            <a:t>Astronomical satellites</a:t>
          </a:r>
          <a:endParaRPr lang="ar-IQ" dirty="0"/>
        </a:p>
      </dgm:t>
    </dgm:pt>
    <dgm:pt modelId="{DA665241-C50C-470F-8EB3-94130E1B04CA}" type="parTrans" cxnId="{3F7AA00C-46F9-4D47-A23D-B9324A29F892}">
      <dgm:prSet/>
      <dgm:spPr/>
      <dgm:t>
        <a:bodyPr/>
        <a:lstStyle/>
        <a:p>
          <a:pPr rtl="1"/>
          <a:endParaRPr lang="ar-IQ"/>
        </a:p>
      </dgm:t>
    </dgm:pt>
    <dgm:pt modelId="{D2B6FFB3-4B38-46C2-919E-90D58F1A705B}" type="sibTrans" cxnId="{3F7AA00C-46F9-4D47-A23D-B9324A29F892}">
      <dgm:prSet/>
      <dgm:spPr/>
      <dgm:t>
        <a:bodyPr/>
        <a:lstStyle/>
        <a:p>
          <a:pPr rtl="1"/>
          <a:endParaRPr lang="ar-IQ"/>
        </a:p>
      </dgm:t>
    </dgm:pt>
    <dgm:pt modelId="{3999DAD5-8CBA-45DF-B86B-242222DE37CF}">
      <dgm:prSet phldrT="[Text]"/>
      <dgm:spPr/>
      <dgm:t>
        <a:bodyPr/>
        <a:lstStyle/>
        <a:p>
          <a:pPr rtl="1"/>
          <a:r>
            <a:rPr lang="en-US" b="0" i="0" smtClean="0"/>
            <a:t>Biosatellites</a:t>
          </a:r>
          <a:endParaRPr lang="ar-IQ"/>
        </a:p>
      </dgm:t>
    </dgm:pt>
    <dgm:pt modelId="{AF895283-F047-46DB-9EB8-143131CF8321}" type="parTrans" cxnId="{637D7CDE-5AA2-49DA-AB3B-B0E37C2C95BB}">
      <dgm:prSet/>
      <dgm:spPr/>
      <dgm:t>
        <a:bodyPr/>
        <a:lstStyle/>
        <a:p>
          <a:pPr rtl="1"/>
          <a:endParaRPr lang="ar-IQ"/>
        </a:p>
      </dgm:t>
    </dgm:pt>
    <dgm:pt modelId="{4022EE0A-A8AF-4948-ACC9-D9F1D03D9C2D}" type="sibTrans" cxnId="{637D7CDE-5AA2-49DA-AB3B-B0E37C2C95BB}">
      <dgm:prSet/>
      <dgm:spPr/>
      <dgm:t>
        <a:bodyPr/>
        <a:lstStyle/>
        <a:p>
          <a:pPr rtl="1"/>
          <a:endParaRPr lang="ar-IQ"/>
        </a:p>
      </dgm:t>
    </dgm:pt>
    <dgm:pt modelId="{1922FA81-4AD0-4F7A-9551-5F17F786D697}">
      <dgm:prSet phldrT="[Text]"/>
      <dgm:spPr/>
      <dgm:t>
        <a:bodyPr/>
        <a:lstStyle/>
        <a:p>
          <a:pPr rtl="1"/>
          <a:r>
            <a:rPr lang="en-US" b="0" i="0" dirty="0" smtClean="0"/>
            <a:t>Communications satellites</a:t>
          </a:r>
          <a:endParaRPr lang="ar-IQ" dirty="0"/>
        </a:p>
      </dgm:t>
    </dgm:pt>
    <dgm:pt modelId="{9B33E835-810E-4067-9359-0C64837BEF2C}" type="parTrans" cxnId="{453FA22A-0290-4722-A151-D1DDE4848489}">
      <dgm:prSet/>
      <dgm:spPr/>
      <dgm:t>
        <a:bodyPr/>
        <a:lstStyle/>
        <a:p>
          <a:pPr rtl="1"/>
          <a:endParaRPr lang="ar-IQ"/>
        </a:p>
      </dgm:t>
    </dgm:pt>
    <dgm:pt modelId="{C280E5C8-78ED-4882-AE84-F7CB9BCD8D93}" type="sibTrans" cxnId="{453FA22A-0290-4722-A151-D1DDE4848489}">
      <dgm:prSet/>
      <dgm:spPr/>
      <dgm:t>
        <a:bodyPr/>
        <a:lstStyle/>
        <a:p>
          <a:pPr rtl="1"/>
          <a:endParaRPr lang="ar-IQ"/>
        </a:p>
      </dgm:t>
    </dgm:pt>
    <dgm:pt modelId="{49CD9D76-DA3E-4A27-917B-2E21AD7A809A}">
      <dgm:prSet phldrT="[Text]"/>
      <dgm:spPr/>
      <dgm:t>
        <a:bodyPr/>
        <a:lstStyle/>
        <a:p>
          <a:pPr rtl="1"/>
          <a:r>
            <a:rPr lang="en-US" b="0" i="0" dirty="0" smtClean="0"/>
            <a:t>Miniaturized satellites</a:t>
          </a:r>
          <a:endParaRPr lang="ar-IQ" dirty="0"/>
        </a:p>
      </dgm:t>
    </dgm:pt>
    <dgm:pt modelId="{9C3D4244-4109-48C7-883C-45B228EC46FA}" type="parTrans" cxnId="{98E5C4A3-6D41-4DEC-827C-625E33A1A94D}">
      <dgm:prSet/>
      <dgm:spPr/>
      <dgm:t>
        <a:bodyPr/>
        <a:lstStyle/>
        <a:p>
          <a:pPr rtl="1"/>
          <a:endParaRPr lang="ar-IQ"/>
        </a:p>
      </dgm:t>
    </dgm:pt>
    <dgm:pt modelId="{9388EEC2-20AF-476F-BBBA-86EF04BCBC18}" type="sibTrans" cxnId="{98E5C4A3-6D41-4DEC-827C-625E33A1A94D}">
      <dgm:prSet/>
      <dgm:spPr/>
      <dgm:t>
        <a:bodyPr/>
        <a:lstStyle/>
        <a:p>
          <a:pPr rtl="1"/>
          <a:endParaRPr lang="ar-IQ"/>
        </a:p>
      </dgm:t>
    </dgm:pt>
    <dgm:pt modelId="{F35BBD7B-4B14-4739-AA73-65553845E2D0}">
      <dgm:prSet phldrT="[Text]"/>
      <dgm:spPr/>
      <dgm:t>
        <a:bodyPr/>
        <a:lstStyle/>
        <a:p>
          <a:pPr rtl="1"/>
          <a:r>
            <a:rPr lang="en-US" b="0" i="0" dirty="0" smtClean="0"/>
            <a:t>Navigational satellites</a:t>
          </a:r>
          <a:endParaRPr lang="ar-IQ" dirty="0"/>
        </a:p>
      </dgm:t>
    </dgm:pt>
    <dgm:pt modelId="{443FAECC-1C78-4ED2-ACC9-3F7C0BA440EF}" type="parTrans" cxnId="{DD89E06C-BA83-4873-B8F0-0E6A2BF55AA6}">
      <dgm:prSet/>
      <dgm:spPr/>
      <dgm:t>
        <a:bodyPr/>
        <a:lstStyle/>
        <a:p>
          <a:pPr rtl="1"/>
          <a:endParaRPr lang="ar-IQ"/>
        </a:p>
      </dgm:t>
    </dgm:pt>
    <dgm:pt modelId="{78B9BD7C-C3CF-46DE-BD30-6532E6609411}" type="sibTrans" cxnId="{DD89E06C-BA83-4873-B8F0-0E6A2BF55AA6}">
      <dgm:prSet/>
      <dgm:spPr/>
      <dgm:t>
        <a:bodyPr/>
        <a:lstStyle/>
        <a:p>
          <a:pPr rtl="1"/>
          <a:endParaRPr lang="ar-IQ"/>
        </a:p>
      </dgm:t>
    </dgm:pt>
    <dgm:pt modelId="{BEE2F460-0F35-4C49-BF34-5073AB6BEFF1}">
      <dgm:prSet phldrT="[Text]"/>
      <dgm:spPr/>
      <dgm:t>
        <a:bodyPr/>
        <a:lstStyle/>
        <a:p>
          <a:pPr rtl="1"/>
          <a:r>
            <a:rPr lang="en-US" b="0" i="0" dirty="0" smtClean="0"/>
            <a:t>Earth observation satellites</a:t>
          </a:r>
          <a:endParaRPr lang="ar-IQ" dirty="0"/>
        </a:p>
      </dgm:t>
    </dgm:pt>
    <dgm:pt modelId="{20425D71-8414-4D3D-902F-A94C1F83AEB4}" type="parTrans" cxnId="{52C10ADC-AAC5-4DA9-8ACE-E753FA6A75BF}">
      <dgm:prSet/>
      <dgm:spPr/>
      <dgm:t>
        <a:bodyPr/>
        <a:lstStyle/>
        <a:p>
          <a:pPr rtl="1"/>
          <a:endParaRPr lang="ar-IQ"/>
        </a:p>
      </dgm:t>
    </dgm:pt>
    <dgm:pt modelId="{4B4A7A38-74B8-4487-BFBD-5BF694EA4363}" type="sibTrans" cxnId="{52C10ADC-AAC5-4DA9-8ACE-E753FA6A75BF}">
      <dgm:prSet/>
      <dgm:spPr/>
      <dgm:t>
        <a:bodyPr/>
        <a:lstStyle/>
        <a:p>
          <a:pPr rtl="1"/>
          <a:endParaRPr lang="ar-IQ"/>
        </a:p>
      </dgm:t>
    </dgm:pt>
    <dgm:pt modelId="{C1878964-1DCB-4542-A213-A661817B558D}">
      <dgm:prSet phldrT="[Text]"/>
      <dgm:spPr/>
      <dgm:t>
        <a:bodyPr/>
        <a:lstStyle/>
        <a:p>
          <a:pPr rtl="1"/>
          <a:r>
            <a:rPr lang="en-US" b="0" i="0" dirty="0" smtClean="0"/>
            <a:t>Space stations</a:t>
          </a:r>
          <a:endParaRPr lang="ar-IQ" dirty="0"/>
        </a:p>
      </dgm:t>
    </dgm:pt>
    <dgm:pt modelId="{CEA3C123-DF5A-4780-9CD8-19AA3F720A07}" type="parTrans" cxnId="{D4F6087F-4F32-4FD6-BB85-82A7E91797DA}">
      <dgm:prSet/>
      <dgm:spPr/>
      <dgm:t>
        <a:bodyPr/>
        <a:lstStyle/>
        <a:p>
          <a:pPr rtl="1"/>
          <a:endParaRPr lang="ar-IQ"/>
        </a:p>
      </dgm:t>
    </dgm:pt>
    <dgm:pt modelId="{DA04D5B4-2CD2-40A1-B323-820FEA4A4C2C}" type="sibTrans" cxnId="{D4F6087F-4F32-4FD6-BB85-82A7E91797DA}">
      <dgm:prSet/>
      <dgm:spPr/>
      <dgm:t>
        <a:bodyPr/>
        <a:lstStyle/>
        <a:p>
          <a:pPr rtl="1"/>
          <a:endParaRPr lang="ar-IQ"/>
        </a:p>
      </dgm:t>
    </dgm:pt>
    <dgm:pt modelId="{508D64A0-1DEA-4BDA-8018-A674F82B61E5}" type="pres">
      <dgm:prSet presAssocID="{DCA5AE1F-4CB6-40F3-928F-D81BDE5AA926}" presName="Name0" presStyleCnt="0">
        <dgm:presLayoutVars>
          <dgm:chMax val="7"/>
          <dgm:chPref val="7"/>
          <dgm:dir/>
        </dgm:presLayoutVars>
      </dgm:prSet>
      <dgm:spPr/>
      <dgm:t>
        <a:bodyPr/>
        <a:lstStyle/>
        <a:p>
          <a:pPr rtl="1"/>
          <a:endParaRPr lang="ar-IQ"/>
        </a:p>
      </dgm:t>
    </dgm:pt>
    <dgm:pt modelId="{72E34E6A-AF0A-4727-AC37-BE52525D1075}" type="pres">
      <dgm:prSet presAssocID="{DCA5AE1F-4CB6-40F3-928F-D81BDE5AA926}" presName="Name1" presStyleCnt="0"/>
      <dgm:spPr/>
    </dgm:pt>
    <dgm:pt modelId="{23805EED-9F6C-44C0-A9F9-0E1C91CFE444}" type="pres">
      <dgm:prSet presAssocID="{DCA5AE1F-4CB6-40F3-928F-D81BDE5AA926}" presName="cycle" presStyleCnt="0"/>
      <dgm:spPr/>
    </dgm:pt>
    <dgm:pt modelId="{3BA52FAE-F5BD-44B0-9CC7-2E11A6356386}" type="pres">
      <dgm:prSet presAssocID="{DCA5AE1F-4CB6-40F3-928F-D81BDE5AA926}" presName="srcNode" presStyleLbl="node1" presStyleIdx="0" presStyleCnt="7"/>
      <dgm:spPr/>
    </dgm:pt>
    <dgm:pt modelId="{F0A0C1F3-0D6F-4ED1-AAA8-84C63198EC01}" type="pres">
      <dgm:prSet presAssocID="{DCA5AE1F-4CB6-40F3-928F-D81BDE5AA926}" presName="conn" presStyleLbl="parChTrans1D2" presStyleIdx="0" presStyleCnt="1"/>
      <dgm:spPr/>
      <dgm:t>
        <a:bodyPr/>
        <a:lstStyle/>
        <a:p>
          <a:pPr rtl="1"/>
          <a:endParaRPr lang="ar-IQ"/>
        </a:p>
      </dgm:t>
    </dgm:pt>
    <dgm:pt modelId="{2C2F3FDD-6ED3-4A10-8FEF-F24B0BCD4F31}" type="pres">
      <dgm:prSet presAssocID="{DCA5AE1F-4CB6-40F3-928F-D81BDE5AA926}" presName="extraNode" presStyleLbl="node1" presStyleIdx="0" presStyleCnt="7"/>
      <dgm:spPr/>
    </dgm:pt>
    <dgm:pt modelId="{37B572E1-6F4A-4D0F-9955-AB437492F00F}" type="pres">
      <dgm:prSet presAssocID="{DCA5AE1F-4CB6-40F3-928F-D81BDE5AA926}" presName="dstNode" presStyleLbl="node1" presStyleIdx="0" presStyleCnt="7"/>
      <dgm:spPr/>
    </dgm:pt>
    <dgm:pt modelId="{55FFAA22-6F77-443B-9812-184AC293AE6D}" type="pres">
      <dgm:prSet presAssocID="{F0B5F03D-8A9E-45FC-9D9C-73420654BDDE}" presName="text_1" presStyleLbl="node1" presStyleIdx="0" presStyleCnt="7">
        <dgm:presLayoutVars>
          <dgm:bulletEnabled val="1"/>
        </dgm:presLayoutVars>
      </dgm:prSet>
      <dgm:spPr/>
      <dgm:t>
        <a:bodyPr/>
        <a:lstStyle/>
        <a:p>
          <a:pPr rtl="1"/>
          <a:endParaRPr lang="ar-IQ"/>
        </a:p>
      </dgm:t>
    </dgm:pt>
    <dgm:pt modelId="{F5B01C96-0DB6-4020-8B6B-D2078FABE0D4}" type="pres">
      <dgm:prSet presAssocID="{F0B5F03D-8A9E-45FC-9D9C-73420654BDDE}" presName="accent_1" presStyleCnt="0"/>
      <dgm:spPr/>
    </dgm:pt>
    <dgm:pt modelId="{5033FA21-BA44-415A-A142-D66F845C787B}" type="pres">
      <dgm:prSet presAssocID="{F0B5F03D-8A9E-45FC-9D9C-73420654BDDE}" presName="accentRepeatNode" presStyleLbl="solidFgAcc1" presStyleIdx="0" presStyleCnt="7"/>
      <dgm:spPr/>
    </dgm:pt>
    <dgm:pt modelId="{DB312DD5-B9F4-4ECD-B123-326992CF506E}" type="pres">
      <dgm:prSet presAssocID="{3999DAD5-8CBA-45DF-B86B-242222DE37CF}" presName="text_2" presStyleLbl="node1" presStyleIdx="1" presStyleCnt="7">
        <dgm:presLayoutVars>
          <dgm:bulletEnabled val="1"/>
        </dgm:presLayoutVars>
      </dgm:prSet>
      <dgm:spPr/>
      <dgm:t>
        <a:bodyPr/>
        <a:lstStyle/>
        <a:p>
          <a:pPr rtl="1"/>
          <a:endParaRPr lang="ar-IQ"/>
        </a:p>
      </dgm:t>
    </dgm:pt>
    <dgm:pt modelId="{5658E2A3-D45A-49BA-8B00-9E8B95597EEF}" type="pres">
      <dgm:prSet presAssocID="{3999DAD5-8CBA-45DF-B86B-242222DE37CF}" presName="accent_2" presStyleCnt="0"/>
      <dgm:spPr/>
    </dgm:pt>
    <dgm:pt modelId="{6F42B386-1FA9-4285-AD39-3C5D2B345075}" type="pres">
      <dgm:prSet presAssocID="{3999DAD5-8CBA-45DF-B86B-242222DE37CF}" presName="accentRepeatNode" presStyleLbl="solidFgAcc1" presStyleIdx="1" presStyleCnt="7"/>
      <dgm:spPr/>
    </dgm:pt>
    <dgm:pt modelId="{EE7E7F5F-5B48-4B47-ACA5-76033767E541}" type="pres">
      <dgm:prSet presAssocID="{1922FA81-4AD0-4F7A-9551-5F17F786D697}" presName="text_3" presStyleLbl="node1" presStyleIdx="2" presStyleCnt="7">
        <dgm:presLayoutVars>
          <dgm:bulletEnabled val="1"/>
        </dgm:presLayoutVars>
      </dgm:prSet>
      <dgm:spPr/>
      <dgm:t>
        <a:bodyPr/>
        <a:lstStyle/>
        <a:p>
          <a:pPr rtl="1"/>
          <a:endParaRPr lang="ar-IQ"/>
        </a:p>
      </dgm:t>
    </dgm:pt>
    <dgm:pt modelId="{43CC6D3A-2203-4990-B5FE-9E19B5CA5FC3}" type="pres">
      <dgm:prSet presAssocID="{1922FA81-4AD0-4F7A-9551-5F17F786D697}" presName="accent_3" presStyleCnt="0"/>
      <dgm:spPr/>
    </dgm:pt>
    <dgm:pt modelId="{29FF423F-BC4A-45E6-87B0-BF12009A56FE}" type="pres">
      <dgm:prSet presAssocID="{1922FA81-4AD0-4F7A-9551-5F17F786D697}" presName="accentRepeatNode" presStyleLbl="solidFgAcc1" presStyleIdx="2" presStyleCnt="7"/>
      <dgm:spPr/>
    </dgm:pt>
    <dgm:pt modelId="{2587D8A8-5831-4CB9-9E88-8ECD14EFFB74}" type="pres">
      <dgm:prSet presAssocID="{49CD9D76-DA3E-4A27-917B-2E21AD7A809A}" presName="text_4" presStyleLbl="node1" presStyleIdx="3" presStyleCnt="7">
        <dgm:presLayoutVars>
          <dgm:bulletEnabled val="1"/>
        </dgm:presLayoutVars>
      </dgm:prSet>
      <dgm:spPr/>
      <dgm:t>
        <a:bodyPr/>
        <a:lstStyle/>
        <a:p>
          <a:pPr rtl="1"/>
          <a:endParaRPr lang="ar-IQ"/>
        </a:p>
      </dgm:t>
    </dgm:pt>
    <dgm:pt modelId="{99EC5E62-DDC9-41D9-B67E-4C6AEEEFA52C}" type="pres">
      <dgm:prSet presAssocID="{49CD9D76-DA3E-4A27-917B-2E21AD7A809A}" presName="accent_4" presStyleCnt="0"/>
      <dgm:spPr/>
    </dgm:pt>
    <dgm:pt modelId="{BFCDC093-376F-4D63-B875-0D67E6804921}" type="pres">
      <dgm:prSet presAssocID="{49CD9D76-DA3E-4A27-917B-2E21AD7A809A}" presName="accentRepeatNode" presStyleLbl="solidFgAcc1" presStyleIdx="3" presStyleCnt="7"/>
      <dgm:spPr/>
    </dgm:pt>
    <dgm:pt modelId="{89F6A4DF-E728-4C48-8C58-80BFBABAF458}" type="pres">
      <dgm:prSet presAssocID="{F35BBD7B-4B14-4739-AA73-65553845E2D0}" presName="text_5" presStyleLbl="node1" presStyleIdx="4" presStyleCnt="7">
        <dgm:presLayoutVars>
          <dgm:bulletEnabled val="1"/>
        </dgm:presLayoutVars>
      </dgm:prSet>
      <dgm:spPr/>
      <dgm:t>
        <a:bodyPr/>
        <a:lstStyle/>
        <a:p>
          <a:pPr rtl="1"/>
          <a:endParaRPr lang="ar-IQ"/>
        </a:p>
      </dgm:t>
    </dgm:pt>
    <dgm:pt modelId="{3B76C7BD-6CB8-4B29-9E0A-3ABA7007D309}" type="pres">
      <dgm:prSet presAssocID="{F35BBD7B-4B14-4739-AA73-65553845E2D0}" presName="accent_5" presStyleCnt="0"/>
      <dgm:spPr/>
    </dgm:pt>
    <dgm:pt modelId="{FB42EBB8-3FA2-445D-B43F-EFB24E2ADBCC}" type="pres">
      <dgm:prSet presAssocID="{F35BBD7B-4B14-4739-AA73-65553845E2D0}" presName="accentRepeatNode" presStyleLbl="solidFgAcc1" presStyleIdx="4" presStyleCnt="7"/>
      <dgm:spPr/>
    </dgm:pt>
    <dgm:pt modelId="{A2BBEE66-2A80-4DAD-BE4C-514BCFA2F1DD}" type="pres">
      <dgm:prSet presAssocID="{BEE2F460-0F35-4C49-BF34-5073AB6BEFF1}" presName="text_6" presStyleLbl="node1" presStyleIdx="5" presStyleCnt="7">
        <dgm:presLayoutVars>
          <dgm:bulletEnabled val="1"/>
        </dgm:presLayoutVars>
      </dgm:prSet>
      <dgm:spPr/>
      <dgm:t>
        <a:bodyPr/>
        <a:lstStyle/>
        <a:p>
          <a:pPr rtl="1"/>
          <a:endParaRPr lang="ar-IQ"/>
        </a:p>
      </dgm:t>
    </dgm:pt>
    <dgm:pt modelId="{1FB9440C-1BC5-4F71-891C-E453C69FBA57}" type="pres">
      <dgm:prSet presAssocID="{BEE2F460-0F35-4C49-BF34-5073AB6BEFF1}" presName="accent_6" presStyleCnt="0"/>
      <dgm:spPr/>
    </dgm:pt>
    <dgm:pt modelId="{1AFA936E-39F7-4A6E-A3EA-810534182F75}" type="pres">
      <dgm:prSet presAssocID="{BEE2F460-0F35-4C49-BF34-5073AB6BEFF1}" presName="accentRepeatNode" presStyleLbl="solidFgAcc1" presStyleIdx="5" presStyleCnt="7"/>
      <dgm:spPr/>
    </dgm:pt>
    <dgm:pt modelId="{5E09B2E7-D57A-4615-B084-6CC2B75DC447}" type="pres">
      <dgm:prSet presAssocID="{C1878964-1DCB-4542-A213-A661817B558D}" presName="text_7" presStyleLbl="node1" presStyleIdx="6" presStyleCnt="7">
        <dgm:presLayoutVars>
          <dgm:bulletEnabled val="1"/>
        </dgm:presLayoutVars>
      </dgm:prSet>
      <dgm:spPr/>
      <dgm:t>
        <a:bodyPr/>
        <a:lstStyle/>
        <a:p>
          <a:pPr rtl="1"/>
          <a:endParaRPr lang="ar-IQ"/>
        </a:p>
      </dgm:t>
    </dgm:pt>
    <dgm:pt modelId="{A1B37D30-1F85-4CF6-B9CF-D23480A691D9}" type="pres">
      <dgm:prSet presAssocID="{C1878964-1DCB-4542-A213-A661817B558D}" presName="accent_7" presStyleCnt="0"/>
      <dgm:spPr/>
    </dgm:pt>
    <dgm:pt modelId="{F71DF8D6-1116-47AE-AD21-42BABA105840}" type="pres">
      <dgm:prSet presAssocID="{C1878964-1DCB-4542-A213-A661817B558D}" presName="accentRepeatNode" presStyleLbl="solidFgAcc1" presStyleIdx="6" presStyleCnt="7"/>
      <dgm:spPr/>
    </dgm:pt>
  </dgm:ptLst>
  <dgm:cxnLst>
    <dgm:cxn modelId="{D4F6087F-4F32-4FD6-BB85-82A7E91797DA}" srcId="{DCA5AE1F-4CB6-40F3-928F-D81BDE5AA926}" destId="{C1878964-1DCB-4542-A213-A661817B558D}" srcOrd="6" destOrd="0" parTransId="{CEA3C123-DF5A-4780-9CD8-19AA3F720A07}" sibTransId="{DA04D5B4-2CD2-40A1-B323-820FEA4A4C2C}"/>
    <dgm:cxn modelId="{1408CB69-633A-46A9-A56F-0B3E477E1FFD}" type="presOf" srcId="{F0B5F03D-8A9E-45FC-9D9C-73420654BDDE}" destId="{55FFAA22-6F77-443B-9812-184AC293AE6D}" srcOrd="0" destOrd="0" presId="urn:microsoft.com/office/officeart/2008/layout/VerticalCurvedList"/>
    <dgm:cxn modelId="{92A1384F-F548-46A2-B167-4F83D8E4C548}" type="presOf" srcId="{C1878964-1DCB-4542-A213-A661817B558D}" destId="{5E09B2E7-D57A-4615-B084-6CC2B75DC447}" srcOrd="0" destOrd="0" presId="urn:microsoft.com/office/officeart/2008/layout/VerticalCurvedList"/>
    <dgm:cxn modelId="{41CD22CA-D874-4069-88DD-936E6D03C2B2}" type="presOf" srcId="{3999DAD5-8CBA-45DF-B86B-242222DE37CF}" destId="{DB312DD5-B9F4-4ECD-B123-326992CF506E}" srcOrd="0" destOrd="0" presId="urn:microsoft.com/office/officeart/2008/layout/VerticalCurvedList"/>
    <dgm:cxn modelId="{F7131ECE-7C54-42BB-8F75-C033654643D7}" type="presOf" srcId="{F35BBD7B-4B14-4739-AA73-65553845E2D0}" destId="{89F6A4DF-E728-4C48-8C58-80BFBABAF458}" srcOrd="0" destOrd="0" presId="urn:microsoft.com/office/officeart/2008/layout/VerticalCurvedList"/>
    <dgm:cxn modelId="{52C10ADC-AAC5-4DA9-8ACE-E753FA6A75BF}" srcId="{DCA5AE1F-4CB6-40F3-928F-D81BDE5AA926}" destId="{BEE2F460-0F35-4C49-BF34-5073AB6BEFF1}" srcOrd="5" destOrd="0" parTransId="{20425D71-8414-4D3D-902F-A94C1F83AEB4}" sibTransId="{4B4A7A38-74B8-4487-BFBD-5BF694EA4363}"/>
    <dgm:cxn modelId="{453FA22A-0290-4722-A151-D1DDE4848489}" srcId="{DCA5AE1F-4CB6-40F3-928F-D81BDE5AA926}" destId="{1922FA81-4AD0-4F7A-9551-5F17F786D697}" srcOrd="2" destOrd="0" parTransId="{9B33E835-810E-4067-9359-0C64837BEF2C}" sibTransId="{C280E5C8-78ED-4882-AE84-F7CB9BCD8D93}"/>
    <dgm:cxn modelId="{3F7AA00C-46F9-4D47-A23D-B9324A29F892}" srcId="{DCA5AE1F-4CB6-40F3-928F-D81BDE5AA926}" destId="{F0B5F03D-8A9E-45FC-9D9C-73420654BDDE}" srcOrd="0" destOrd="0" parTransId="{DA665241-C50C-470F-8EB3-94130E1B04CA}" sibTransId="{D2B6FFB3-4B38-46C2-919E-90D58F1A705B}"/>
    <dgm:cxn modelId="{637D7CDE-5AA2-49DA-AB3B-B0E37C2C95BB}" srcId="{DCA5AE1F-4CB6-40F3-928F-D81BDE5AA926}" destId="{3999DAD5-8CBA-45DF-B86B-242222DE37CF}" srcOrd="1" destOrd="0" parTransId="{AF895283-F047-46DB-9EB8-143131CF8321}" sibTransId="{4022EE0A-A8AF-4948-ACC9-D9F1D03D9C2D}"/>
    <dgm:cxn modelId="{113E35EC-4DF6-4A3B-8E23-DFB9D28B47B7}" type="presOf" srcId="{BEE2F460-0F35-4C49-BF34-5073AB6BEFF1}" destId="{A2BBEE66-2A80-4DAD-BE4C-514BCFA2F1DD}" srcOrd="0" destOrd="0" presId="urn:microsoft.com/office/officeart/2008/layout/VerticalCurvedList"/>
    <dgm:cxn modelId="{98E5C4A3-6D41-4DEC-827C-625E33A1A94D}" srcId="{DCA5AE1F-4CB6-40F3-928F-D81BDE5AA926}" destId="{49CD9D76-DA3E-4A27-917B-2E21AD7A809A}" srcOrd="3" destOrd="0" parTransId="{9C3D4244-4109-48C7-883C-45B228EC46FA}" sibTransId="{9388EEC2-20AF-476F-BBBA-86EF04BCBC18}"/>
    <dgm:cxn modelId="{DD89E06C-BA83-4873-B8F0-0E6A2BF55AA6}" srcId="{DCA5AE1F-4CB6-40F3-928F-D81BDE5AA926}" destId="{F35BBD7B-4B14-4739-AA73-65553845E2D0}" srcOrd="4" destOrd="0" parTransId="{443FAECC-1C78-4ED2-ACC9-3F7C0BA440EF}" sibTransId="{78B9BD7C-C3CF-46DE-BD30-6532E6609411}"/>
    <dgm:cxn modelId="{AC1183BB-5430-4490-A6D1-C075C393495E}" type="presOf" srcId="{49CD9D76-DA3E-4A27-917B-2E21AD7A809A}" destId="{2587D8A8-5831-4CB9-9E88-8ECD14EFFB74}" srcOrd="0" destOrd="0" presId="urn:microsoft.com/office/officeart/2008/layout/VerticalCurvedList"/>
    <dgm:cxn modelId="{DAEA9772-518E-4064-9FE1-005166DA6B74}" type="presOf" srcId="{D2B6FFB3-4B38-46C2-919E-90D58F1A705B}" destId="{F0A0C1F3-0D6F-4ED1-AAA8-84C63198EC01}" srcOrd="0" destOrd="0" presId="urn:microsoft.com/office/officeart/2008/layout/VerticalCurvedList"/>
    <dgm:cxn modelId="{80625AA2-E169-4B3A-A179-14A8B1086A88}" type="presOf" srcId="{DCA5AE1F-4CB6-40F3-928F-D81BDE5AA926}" destId="{508D64A0-1DEA-4BDA-8018-A674F82B61E5}" srcOrd="0" destOrd="0" presId="urn:microsoft.com/office/officeart/2008/layout/VerticalCurvedList"/>
    <dgm:cxn modelId="{D4D672F8-D7B1-43D9-A95A-68721D4F9E3E}" type="presOf" srcId="{1922FA81-4AD0-4F7A-9551-5F17F786D697}" destId="{EE7E7F5F-5B48-4B47-ACA5-76033767E541}" srcOrd="0" destOrd="0" presId="urn:microsoft.com/office/officeart/2008/layout/VerticalCurvedList"/>
    <dgm:cxn modelId="{EBE8CB44-BCBD-456B-A3C5-C6776CBC0E0F}" type="presParOf" srcId="{508D64A0-1DEA-4BDA-8018-A674F82B61E5}" destId="{72E34E6A-AF0A-4727-AC37-BE52525D1075}" srcOrd="0" destOrd="0" presId="urn:microsoft.com/office/officeart/2008/layout/VerticalCurvedList"/>
    <dgm:cxn modelId="{4EC7E22A-44AF-4B3D-AFF1-9FFDEFE86CBE}" type="presParOf" srcId="{72E34E6A-AF0A-4727-AC37-BE52525D1075}" destId="{23805EED-9F6C-44C0-A9F9-0E1C91CFE444}" srcOrd="0" destOrd="0" presId="urn:microsoft.com/office/officeart/2008/layout/VerticalCurvedList"/>
    <dgm:cxn modelId="{52CFD333-2F83-4655-A27E-7F07B384E1C9}" type="presParOf" srcId="{23805EED-9F6C-44C0-A9F9-0E1C91CFE444}" destId="{3BA52FAE-F5BD-44B0-9CC7-2E11A6356386}" srcOrd="0" destOrd="0" presId="urn:microsoft.com/office/officeart/2008/layout/VerticalCurvedList"/>
    <dgm:cxn modelId="{34FDE71F-36C3-4188-9131-7B040ADEF862}" type="presParOf" srcId="{23805EED-9F6C-44C0-A9F9-0E1C91CFE444}" destId="{F0A0C1F3-0D6F-4ED1-AAA8-84C63198EC01}" srcOrd="1" destOrd="0" presId="urn:microsoft.com/office/officeart/2008/layout/VerticalCurvedList"/>
    <dgm:cxn modelId="{2F31D825-F397-40EB-94E4-727916EC9264}" type="presParOf" srcId="{23805EED-9F6C-44C0-A9F9-0E1C91CFE444}" destId="{2C2F3FDD-6ED3-4A10-8FEF-F24B0BCD4F31}" srcOrd="2" destOrd="0" presId="urn:microsoft.com/office/officeart/2008/layout/VerticalCurvedList"/>
    <dgm:cxn modelId="{DE1B60C3-8134-4E5A-9139-65F892180D6E}" type="presParOf" srcId="{23805EED-9F6C-44C0-A9F9-0E1C91CFE444}" destId="{37B572E1-6F4A-4D0F-9955-AB437492F00F}" srcOrd="3" destOrd="0" presId="urn:microsoft.com/office/officeart/2008/layout/VerticalCurvedList"/>
    <dgm:cxn modelId="{E0589E08-AF35-48BB-BC99-0542972480CA}" type="presParOf" srcId="{72E34E6A-AF0A-4727-AC37-BE52525D1075}" destId="{55FFAA22-6F77-443B-9812-184AC293AE6D}" srcOrd="1" destOrd="0" presId="urn:microsoft.com/office/officeart/2008/layout/VerticalCurvedList"/>
    <dgm:cxn modelId="{6C2E642B-B6EB-424C-BBDE-0B0EFFC3A317}" type="presParOf" srcId="{72E34E6A-AF0A-4727-AC37-BE52525D1075}" destId="{F5B01C96-0DB6-4020-8B6B-D2078FABE0D4}" srcOrd="2" destOrd="0" presId="urn:microsoft.com/office/officeart/2008/layout/VerticalCurvedList"/>
    <dgm:cxn modelId="{9526B554-7DCB-4EAF-8EA4-808638B2775D}" type="presParOf" srcId="{F5B01C96-0DB6-4020-8B6B-D2078FABE0D4}" destId="{5033FA21-BA44-415A-A142-D66F845C787B}" srcOrd="0" destOrd="0" presId="urn:microsoft.com/office/officeart/2008/layout/VerticalCurvedList"/>
    <dgm:cxn modelId="{56B344B1-ACEE-48CE-B180-B2187101D962}" type="presParOf" srcId="{72E34E6A-AF0A-4727-AC37-BE52525D1075}" destId="{DB312DD5-B9F4-4ECD-B123-326992CF506E}" srcOrd="3" destOrd="0" presId="urn:microsoft.com/office/officeart/2008/layout/VerticalCurvedList"/>
    <dgm:cxn modelId="{C5D5C926-8515-40C2-96A3-491E7751646A}" type="presParOf" srcId="{72E34E6A-AF0A-4727-AC37-BE52525D1075}" destId="{5658E2A3-D45A-49BA-8B00-9E8B95597EEF}" srcOrd="4" destOrd="0" presId="urn:microsoft.com/office/officeart/2008/layout/VerticalCurvedList"/>
    <dgm:cxn modelId="{A4944B01-997B-48CC-A031-17F4E887874F}" type="presParOf" srcId="{5658E2A3-D45A-49BA-8B00-9E8B95597EEF}" destId="{6F42B386-1FA9-4285-AD39-3C5D2B345075}" srcOrd="0" destOrd="0" presId="urn:microsoft.com/office/officeart/2008/layout/VerticalCurvedList"/>
    <dgm:cxn modelId="{EB7529F1-66CE-46E7-9024-73DEB6568A6D}" type="presParOf" srcId="{72E34E6A-AF0A-4727-AC37-BE52525D1075}" destId="{EE7E7F5F-5B48-4B47-ACA5-76033767E541}" srcOrd="5" destOrd="0" presId="urn:microsoft.com/office/officeart/2008/layout/VerticalCurvedList"/>
    <dgm:cxn modelId="{F44AB897-4216-4573-A4DB-166A65EC7FD4}" type="presParOf" srcId="{72E34E6A-AF0A-4727-AC37-BE52525D1075}" destId="{43CC6D3A-2203-4990-B5FE-9E19B5CA5FC3}" srcOrd="6" destOrd="0" presId="urn:microsoft.com/office/officeart/2008/layout/VerticalCurvedList"/>
    <dgm:cxn modelId="{E7D6DC83-FA3B-417E-98E2-3BAC76591435}" type="presParOf" srcId="{43CC6D3A-2203-4990-B5FE-9E19B5CA5FC3}" destId="{29FF423F-BC4A-45E6-87B0-BF12009A56FE}" srcOrd="0" destOrd="0" presId="urn:microsoft.com/office/officeart/2008/layout/VerticalCurvedList"/>
    <dgm:cxn modelId="{BD2DC0E0-DFA7-4BD3-AA1E-B66997548618}" type="presParOf" srcId="{72E34E6A-AF0A-4727-AC37-BE52525D1075}" destId="{2587D8A8-5831-4CB9-9E88-8ECD14EFFB74}" srcOrd="7" destOrd="0" presId="urn:microsoft.com/office/officeart/2008/layout/VerticalCurvedList"/>
    <dgm:cxn modelId="{FFC15D22-D3C9-4C58-8558-75E967FEA544}" type="presParOf" srcId="{72E34E6A-AF0A-4727-AC37-BE52525D1075}" destId="{99EC5E62-DDC9-41D9-B67E-4C6AEEEFA52C}" srcOrd="8" destOrd="0" presId="urn:microsoft.com/office/officeart/2008/layout/VerticalCurvedList"/>
    <dgm:cxn modelId="{3F3822F1-759C-4951-A247-306009B00A01}" type="presParOf" srcId="{99EC5E62-DDC9-41D9-B67E-4C6AEEEFA52C}" destId="{BFCDC093-376F-4D63-B875-0D67E6804921}" srcOrd="0" destOrd="0" presId="urn:microsoft.com/office/officeart/2008/layout/VerticalCurvedList"/>
    <dgm:cxn modelId="{2384D791-B9E8-40CC-A555-41838B6B1067}" type="presParOf" srcId="{72E34E6A-AF0A-4727-AC37-BE52525D1075}" destId="{89F6A4DF-E728-4C48-8C58-80BFBABAF458}" srcOrd="9" destOrd="0" presId="urn:microsoft.com/office/officeart/2008/layout/VerticalCurvedList"/>
    <dgm:cxn modelId="{8E4E2941-ED81-4F2E-B503-05F4B7B0B839}" type="presParOf" srcId="{72E34E6A-AF0A-4727-AC37-BE52525D1075}" destId="{3B76C7BD-6CB8-4B29-9E0A-3ABA7007D309}" srcOrd="10" destOrd="0" presId="urn:microsoft.com/office/officeart/2008/layout/VerticalCurvedList"/>
    <dgm:cxn modelId="{FF918DB6-FF7F-4526-87B4-2018693A5F17}" type="presParOf" srcId="{3B76C7BD-6CB8-4B29-9E0A-3ABA7007D309}" destId="{FB42EBB8-3FA2-445D-B43F-EFB24E2ADBCC}" srcOrd="0" destOrd="0" presId="urn:microsoft.com/office/officeart/2008/layout/VerticalCurvedList"/>
    <dgm:cxn modelId="{B0202D78-8E30-48A1-8DA9-83C88DBBDD6A}" type="presParOf" srcId="{72E34E6A-AF0A-4727-AC37-BE52525D1075}" destId="{A2BBEE66-2A80-4DAD-BE4C-514BCFA2F1DD}" srcOrd="11" destOrd="0" presId="urn:microsoft.com/office/officeart/2008/layout/VerticalCurvedList"/>
    <dgm:cxn modelId="{149E9F5E-44C3-4903-A049-6EDABB471C11}" type="presParOf" srcId="{72E34E6A-AF0A-4727-AC37-BE52525D1075}" destId="{1FB9440C-1BC5-4F71-891C-E453C69FBA57}" srcOrd="12" destOrd="0" presId="urn:microsoft.com/office/officeart/2008/layout/VerticalCurvedList"/>
    <dgm:cxn modelId="{A29C7241-46DE-4A64-870A-1663750D74BF}" type="presParOf" srcId="{1FB9440C-1BC5-4F71-891C-E453C69FBA57}" destId="{1AFA936E-39F7-4A6E-A3EA-810534182F75}" srcOrd="0" destOrd="0" presId="urn:microsoft.com/office/officeart/2008/layout/VerticalCurvedList"/>
    <dgm:cxn modelId="{948A2317-A76E-4143-B623-6B6EBDD21AAA}" type="presParOf" srcId="{72E34E6A-AF0A-4727-AC37-BE52525D1075}" destId="{5E09B2E7-D57A-4615-B084-6CC2B75DC447}" srcOrd="13" destOrd="0" presId="urn:microsoft.com/office/officeart/2008/layout/VerticalCurvedList"/>
    <dgm:cxn modelId="{9A0F451C-308F-4009-81EC-0002AFEF0F1B}" type="presParOf" srcId="{72E34E6A-AF0A-4727-AC37-BE52525D1075}" destId="{A1B37D30-1F85-4CF6-B9CF-D23480A691D9}" srcOrd="14" destOrd="0" presId="urn:microsoft.com/office/officeart/2008/layout/VerticalCurvedList"/>
    <dgm:cxn modelId="{F8CD8FF3-9560-4C7D-ACFB-51A5057BCD90}" type="presParOf" srcId="{A1B37D30-1F85-4CF6-B9CF-D23480A691D9}" destId="{F71DF8D6-1116-47AE-AD21-42BABA10584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469666-573B-45D7-B43E-96EEB19FB22E}" type="doc">
      <dgm:prSet loTypeId="urn:microsoft.com/office/officeart/2005/8/layout/hList7" loCatId="relationship" qsTypeId="urn:microsoft.com/office/officeart/2005/8/quickstyle/3d2" qsCatId="3D" csTypeId="urn:microsoft.com/office/officeart/2005/8/colors/accent0_3" csCatId="mainScheme" phldr="1"/>
      <dgm:spPr/>
      <dgm:t>
        <a:bodyPr/>
        <a:lstStyle/>
        <a:p>
          <a:pPr rtl="1"/>
          <a:endParaRPr lang="ar-IQ"/>
        </a:p>
      </dgm:t>
    </dgm:pt>
    <dgm:pt modelId="{A7DEAF6C-6837-4093-B030-176A9F54C7F1}">
      <dgm:prSet/>
      <dgm:spPr/>
      <dgm:t>
        <a:bodyPr/>
        <a:lstStyle/>
        <a:p>
          <a:pPr rtl="0"/>
          <a:r>
            <a:rPr lang="en-US" b="1" dirty="0" smtClean="0">
              <a:solidFill>
                <a:srgbClr val="FF0000"/>
              </a:solidFill>
              <a:latin typeface="Agency FB" panose="020B0503020202020204" pitchFamily="34" charset="0"/>
            </a:rPr>
            <a:t>7. Polar satellites’ orbits pass over the poles so scan the whole Earth as it rotates beneath them.</a:t>
          </a:r>
          <a:endParaRPr lang="ar-IQ" dirty="0">
            <a:solidFill>
              <a:srgbClr val="FF0000"/>
            </a:solidFill>
            <a:latin typeface="Agency FB" panose="020B0503020202020204" pitchFamily="34" charset="0"/>
          </a:endParaRPr>
        </a:p>
      </dgm:t>
    </dgm:pt>
    <dgm:pt modelId="{3AA79553-7426-45B0-8607-DF8182C644A8}" type="parTrans" cxnId="{21C2F07A-2F58-424F-80AD-958F732B3498}">
      <dgm:prSet/>
      <dgm:spPr/>
      <dgm:t>
        <a:bodyPr/>
        <a:lstStyle/>
        <a:p>
          <a:pPr rtl="1"/>
          <a:endParaRPr lang="ar-IQ"/>
        </a:p>
      </dgm:t>
    </dgm:pt>
    <dgm:pt modelId="{CE51489A-9983-41EC-A116-C11FFFFBF43F}" type="sibTrans" cxnId="{21C2F07A-2F58-424F-80AD-958F732B3498}">
      <dgm:prSet/>
      <dgm:spPr/>
      <dgm:t>
        <a:bodyPr/>
        <a:lstStyle/>
        <a:p>
          <a:pPr rtl="1"/>
          <a:endParaRPr lang="ar-IQ"/>
        </a:p>
      </dgm:t>
    </dgm:pt>
    <dgm:pt modelId="{B51DDBE6-965E-4B73-B0F3-695548D4FA86}">
      <dgm:prSet/>
      <dgm:spPr/>
      <dgm:t>
        <a:bodyPr/>
        <a:lstStyle/>
        <a:p>
          <a:pPr rtl="1"/>
          <a:r>
            <a:rPr lang="en-US" b="1" dirty="0" smtClean="0">
              <a:solidFill>
                <a:srgbClr val="FFC000"/>
              </a:solidFill>
              <a:latin typeface="Agency FB" panose="020B0503020202020204" pitchFamily="34" charset="0"/>
            </a:rPr>
            <a:t>6. Geostationary satellites orbit the equator at the speed of the Earth’s rotation so seem not to move.</a:t>
          </a:r>
          <a:endParaRPr lang="ar-IQ" dirty="0">
            <a:solidFill>
              <a:srgbClr val="FFC000"/>
            </a:solidFill>
            <a:latin typeface="Agency FB" panose="020B0503020202020204" pitchFamily="34" charset="0"/>
          </a:endParaRPr>
        </a:p>
      </dgm:t>
    </dgm:pt>
    <dgm:pt modelId="{2E7EFFF3-3577-4C3D-8CE2-A9E7EB901C4B}" type="parTrans" cxnId="{4EAB6C5B-C58C-4FFA-A970-D4A641C372B5}">
      <dgm:prSet/>
      <dgm:spPr/>
      <dgm:t>
        <a:bodyPr/>
        <a:lstStyle/>
        <a:p>
          <a:pPr rtl="1"/>
          <a:endParaRPr lang="ar-IQ"/>
        </a:p>
      </dgm:t>
    </dgm:pt>
    <dgm:pt modelId="{8133B07F-1A03-4DEF-A5C8-C2AC71A1A63B}" type="sibTrans" cxnId="{4EAB6C5B-C58C-4FFA-A970-D4A641C372B5}">
      <dgm:prSet/>
      <dgm:spPr/>
      <dgm:t>
        <a:bodyPr/>
        <a:lstStyle/>
        <a:p>
          <a:pPr rtl="1"/>
          <a:endParaRPr lang="ar-IQ"/>
        </a:p>
      </dgm:t>
    </dgm:pt>
    <dgm:pt modelId="{A548B187-2D38-4B87-9D2D-16E35EC83EF5}">
      <dgm:prSet/>
      <dgm:spPr/>
      <dgm:t>
        <a:bodyPr/>
        <a:lstStyle/>
        <a:p>
          <a:pPr rtl="1"/>
          <a:r>
            <a:rPr lang="en-US" b="1" dirty="0" smtClean="0">
              <a:solidFill>
                <a:srgbClr val="FFFF00"/>
              </a:solidFill>
              <a:latin typeface="Agency FB" panose="020B0503020202020204" pitchFamily="34" charset="0"/>
            </a:rPr>
            <a:t>8. More than 20 satellites make up the Global Positioning System, or GPS, enabling precise positions to be measured at any time.</a:t>
          </a:r>
          <a:endParaRPr lang="ar-IQ" dirty="0">
            <a:solidFill>
              <a:srgbClr val="FFFF00"/>
            </a:solidFill>
            <a:latin typeface="Agency FB" panose="020B0503020202020204" pitchFamily="34" charset="0"/>
          </a:endParaRPr>
        </a:p>
      </dgm:t>
    </dgm:pt>
    <dgm:pt modelId="{7A6579BF-7F6F-4C60-A1CA-309373AE122C}" type="parTrans" cxnId="{0B8337AB-8C42-4D0C-BA2B-8BFF38643E5E}">
      <dgm:prSet/>
      <dgm:spPr/>
      <dgm:t>
        <a:bodyPr/>
        <a:lstStyle/>
        <a:p>
          <a:pPr rtl="1"/>
          <a:endParaRPr lang="ar-IQ"/>
        </a:p>
      </dgm:t>
    </dgm:pt>
    <dgm:pt modelId="{19C3C718-0477-48B5-83D5-78E4298059F2}" type="sibTrans" cxnId="{0B8337AB-8C42-4D0C-BA2B-8BFF38643E5E}">
      <dgm:prSet/>
      <dgm:spPr/>
      <dgm:t>
        <a:bodyPr/>
        <a:lstStyle/>
        <a:p>
          <a:pPr rtl="1"/>
          <a:endParaRPr lang="ar-IQ"/>
        </a:p>
      </dgm:t>
    </dgm:pt>
    <dgm:pt modelId="{26513306-7BAA-4AAD-9680-56B9AA374F5F}">
      <dgm:prSet/>
      <dgm:spPr/>
      <dgm:t>
        <a:bodyPr/>
        <a:lstStyle/>
        <a:p>
          <a:pPr rtl="1"/>
          <a:r>
            <a:rPr lang="en-US" b="1" dirty="0" smtClean="0">
              <a:solidFill>
                <a:srgbClr val="92D050"/>
              </a:solidFill>
              <a:latin typeface="Agency FB" panose="020B0503020202020204" pitchFamily="34" charset="0"/>
            </a:rPr>
            <a:t>9. There are now more than 2,500 artificial satellites in orbit around the Earth.</a:t>
          </a:r>
          <a:endParaRPr lang="ar-IQ" dirty="0">
            <a:solidFill>
              <a:srgbClr val="92D050"/>
            </a:solidFill>
            <a:latin typeface="Agency FB" panose="020B0503020202020204" pitchFamily="34" charset="0"/>
          </a:endParaRPr>
        </a:p>
      </dgm:t>
    </dgm:pt>
    <dgm:pt modelId="{28D1CE55-D5DE-48AA-88F6-2049CEF8DCC4}" type="parTrans" cxnId="{02A6B4CC-4F7D-409C-BB16-58405399B2F7}">
      <dgm:prSet/>
      <dgm:spPr/>
      <dgm:t>
        <a:bodyPr/>
        <a:lstStyle/>
        <a:p>
          <a:pPr rtl="1"/>
          <a:endParaRPr lang="ar-IQ"/>
        </a:p>
      </dgm:t>
    </dgm:pt>
    <dgm:pt modelId="{F2557DB8-CDDC-46FE-B334-B26472C2B4D6}" type="sibTrans" cxnId="{02A6B4CC-4F7D-409C-BB16-58405399B2F7}">
      <dgm:prSet/>
      <dgm:spPr/>
      <dgm:t>
        <a:bodyPr/>
        <a:lstStyle/>
        <a:p>
          <a:pPr rtl="1"/>
          <a:endParaRPr lang="ar-IQ"/>
        </a:p>
      </dgm:t>
    </dgm:pt>
    <dgm:pt modelId="{5AF43130-7BE7-49D2-AABE-F1A1D51F02AF}">
      <dgm:prSet/>
      <dgm:spPr/>
      <dgm:t>
        <a:bodyPr/>
        <a:lstStyle/>
        <a:p>
          <a:pPr rtl="1"/>
          <a:r>
            <a:rPr lang="en-US" b="1" dirty="0" smtClean="0">
              <a:solidFill>
                <a:srgbClr val="00B0F0"/>
              </a:solidFill>
              <a:latin typeface="Agency FB" panose="020B0503020202020204" pitchFamily="34" charset="0"/>
            </a:rPr>
            <a:t>10. In 2012 satellite data showed that there were twice as many emperor penguins in Antarctica than was previously thought</a:t>
          </a:r>
          <a:endParaRPr lang="ar-IQ" dirty="0">
            <a:solidFill>
              <a:srgbClr val="00B0F0"/>
            </a:solidFill>
            <a:latin typeface="Agency FB" panose="020B0503020202020204" pitchFamily="34" charset="0"/>
          </a:endParaRPr>
        </a:p>
      </dgm:t>
    </dgm:pt>
    <dgm:pt modelId="{90BB01F0-43FB-4542-AC81-3D0A067A394D}" type="parTrans" cxnId="{9F493912-4D89-45A4-97D8-C0522EE85474}">
      <dgm:prSet/>
      <dgm:spPr/>
      <dgm:t>
        <a:bodyPr/>
        <a:lstStyle/>
        <a:p>
          <a:pPr rtl="1"/>
          <a:endParaRPr lang="ar-IQ"/>
        </a:p>
      </dgm:t>
    </dgm:pt>
    <dgm:pt modelId="{DA63CD07-0254-461D-A89A-9D6EB8D77ADF}" type="sibTrans" cxnId="{9F493912-4D89-45A4-97D8-C0522EE85474}">
      <dgm:prSet/>
      <dgm:spPr/>
      <dgm:t>
        <a:bodyPr/>
        <a:lstStyle/>
        <a:p>
          <a:pPr rtl="1"/>
          <a:endParaRPr lang="ar-IQ"/>
        </a:p>
      </dgm:t>
    </dgm:pt>
    <dgm:pt modelId="{8464D91E-45E0-49BE-9AAF-42588AC0C8E1}" type="pres">
      <dgm:prSet presAssocID="{2D469666-573B-45D7-B43E-96EEB19FB22E}" presName="Name0" presStyleCnt="0">
        <dgm:presLayoutVars>
          <dgm:dir/>
          <dgm:resizeHandles val="exact"/>
        </dgm:presLayoutVars>
      </dgm:prSet>
      <dgm:spPr/>
      <dgm:t>
        <a:bodyPr/>
        <a:lstStyle/>
        <a:p>
          <a:pPr rtl="1"/>
          <a:endParaRPr lang="ar-IQ"/>
        </a:p>
      </dgm:t>
    </dgm:pt>
    <dgm:pt modelId="{ACA3DB5B-238E-4548-8390-84C688B45675}" type="pres">
      <dgm:prSet presAssocID="{2D469666-573B-45D7-B43E-96EEB19FB22E}" presName="fgShape" presStyleLbl="fgShp" presStyleIdx="0" presStyleCnt="1"/>
      <dgm:spPr/>
    </dgm:pt>
    <dgm:pt modelId="{68608A55-00C5-4B24-B145-02BC9BA4FDF8}" type="pres">
      <dgm:prSet presAssocID="{2D469666-573B-45D7-B43E-96EEB19FB22E}" presName="linComp" presStyleCnt="0"/>
      <dgm:spPr/>
    </dgm:pt>
    <dgm:pt modelId="{1DB3E005-0583-409A-86B9-EB3453DD78DE}" type="pres">
      <dgm:prSet presAssocID="{A7DEAF6C-6837-4093-B030-176A9F54C7F1}" presName="compNode" presStyleCnt="0"/>
      <dgm:spPr/>
    </dgm:pt>
    <dgm:pt modelId="{9329E090-3CA9-4BA6-A7EB-8ACA5314DEC4}" type="pres">
      <dgm:prSet presAssocID="{A7DEAF6C-6837-4093-B030-176A9F54C7F1}" presName="bkgdShape" presStyleLbl="node1" presStyleIdx="0" presStyleCnt="5"/>
      <dgm:spPr/>
      <dgm:t>
        <a:bodyPr/>
        <a:lstStyle/>
        <a:p>
          <a:pPr rtl="1"/>
          <a:endParaRPr lang="ar-IQ"/>
        </a:p>
      </dgm:t>
    </dgm:pt>
    <dgm:pt modelId="{8D5524F4-58FD-43A6-A133-7FF4BFF33432}" type="pres">
      <dgm:prSet presAssocID="{A7DEAF6C-6837-4093-B030-176A9F54C7F1}" presName="nodeTx" presStyleLbl="node1" presStyleIdx="0" presStyleCnt="5">
        <dgm:presLayoutVars>
          <dgm:bulletEnabled val="1"/>
        </dgm:presLayoutVars>
      </dgm:prSet>
      <dgm:spPr/>
      <dgm:t>
        <a:bodyPr/>
        <a:lstStyle/>
        <a:p>
          <a:pPr rtl="1"/>
          <a:endParaRPr lang="ar-IQ"/>
        </a:p>
      </dgm:t>
    </dgm:pt>
    <dgm:pt modelId="{8F0765FE-36EC-4066-AD9E-8A729CBB1C57}" type="pres">
      <dgm:prSet presAssocID="{A7DEAF6C-6837-4093-B030-176A9F54C7F1}" presName="invisiNode" presStyleLbl="node1" presStyleIdx="0" presStyleCnt="5"/>
      <dgm:spPr/>
    </dgm:pt>
    <dgm:pt modelId="{997A66F0-934C-48E0-A4C4-647C06EAAF47}" type="pres">
      <dgm:prSet presAssocID="{A7DEAF6C-6837-4093-B030-176A9F54C7F1}"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FCC10D0B-D9DE-429D-B31E-965BF8222095}" type="pres">
      <dgm:prSet presAssocID="{CE51489A-9983-41EC-A116-C11FFFFBF43F}" presName="sibTrans" presStyleLbl="sibTrans2D1" presStyleIdx="0" presStyleCnt="0"/>
      <dgm:spPr/>
      <dgm:t>
        <a:bodyPr/>
        <a:lstStyle/>
        <a:p>
          <a:pPr rtl="1"/>
          <a:endParaRPr lang="ar-IQ"/>
        </a:p>
      </dgm:t>
    </dgm:pt>
    <dgm:pt modelId="{959F23EC-B652-4B1F-B72E-DBDFC4B9BBA6}" type="pres">
      <dgm:prSet presAssocID="{B51DDBE6-965E-4B73-B0F3-695548D4FA86}" presName="compNode" presStyleCnt="0"/>
      <dgm:spPr/>
    </dgm:pt>
    <dgm:pt modelId="{67B98953-7A75-4A32-8D20-285B152A4F1D}" type="pres">
      <dgm:prSet presAssocID="{B51DDBE6-965E-4B73-B0F3-695548D4FA86}" presName="bkgdShape" presStyleLbl="node1" presStyleIdx="1" presStyleCnt="5"/>
      <dgm:spPr/>
      <dgm:t>
        <a:bodyPr/>
        <a:lstStyle/>
        <a:p>
          <a:pPr rtl="1"/>
          <a:endParaRPr lang="ar-IQ"/>
        </a:p>
      </dgm:t>
    </dgm:pt>
    <dgm:pt modelId="{CE69C58A-3186-4812-B689-AD9664FECCE3}" type="pres">
      <dgm:prSet presAssocID="{B51DDBE6-965E-4B73-B0F3-695548D4FA86}" presName="nodeTx" presStyleLbl="node1" presStyleIdx="1" presStyleCnt="5">
        <dgm:presLayoutVars>
          <dgm:bulletEnabled val="1"/>
        </dgm:presLayoutVars>
      </dgm:prSet>
      <dgm:spPr/>
      <dgm:t>
        <a:bodyPr/>
        <a:lstStyle/>
        <a:p>
          <a:pPr rtl="1"/>
          <a:endParaRPr lang="ar-IQ"/>
        </a:p>
      </dgm:t>
    </dgm:pt>
    <dgm:pt modelId="{34BF184C-031C-4BEC-805C-78BEB5DF2B10}" type="pres">
      <dgm:prSet presAssocID="{B51DDBE6-965E-4B73-B0F3-695548D4FA86}" presName="invisiNode" presStyleLbl="node1" presStyleIdx="1" presStyleCnt="5"/>
      <dgm:spPr/>
    </dgm:pt>
    <dgm:pt modelId="{8ADA4E34-DE56-4DF3-B87D-285E36753293}" type="pres">
      <dgm:prSet presAssocID="{B51DDBE6-965E-4B73-B0F3-695548D4FA86}"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34000" r="-34000"/>
          </a:stretch>
        </a:blipFill>
      </dgm:spPr>
    </dgm:pt>
    <dgm:pt modelId="{543CB310-2E45-4837-9184-FB8CE077CF23}" type="pres">
      <dgm:prSet presAssocID="{8133B07F-1A03-4DEF-A5C8-C2AC71A1A63B}" presName="sibTrans" presStyleLbl="sibTrans2D1" presStyleIdx="0" presStyleCnt="0"/>
      <dgm:spPr/>
      <dgm:t>
        <a:bodyPr/>
        <a:lstStyle/>
        <a:p>
          <a:pPr rtl="1"/>
          <a:endParaRPr lang="ar-IQ"/>
        </a:p>
      </dgm:t>
    </dgm:pt>
    <dgm:pt modelId="{E684BD71-0F5E-43F5-8085-4CB864BDBDE3}" type="pres">
      <dgm:prSet presAssocID="{A548B187-2D38-4B87-9D2D-16E35EC83EF5}" presName="compNode" presStyleCnt="0"/>
      <dgm:spPr/>
    </dgm:pt>
    <dgm:pt modelId="{73775DFB-2A2A-47E2-8D61-214A2452CAF3}" type="pres">
      <dgm:prSet presAssocID="{A548B187-2D38-4B87-9D2D-16E35EC83EF5}" presName="bkgdShape" presStyleLbl="node1" presStyleIdx="2" presStyleCnt="5"/>
      <dgm:spPr/>
      <dgm:t>
        <a:bodyPr/>
        <a:lstStyle/>
        <a:p>
          <a:pPr rtl="1"/>
          <a:endParaRPr lang="ar-IQ"/>
        </a:p>
      </dgm:t>
    </dgm:pt>
    <dgm:pt modelId="{8E5322D7-45CE-4C4C-84C1-19385161A47D}" type="pres">
      <dgm:prSet presAssocID="{A548B187-2D38-4B87-9D2D-16E35EC83EF5}" presName="nodeTx" presStyleLbl="node1" presStyleIdx="2" presStyleCnt="5">
        <dgm:presLayoutVars>
          <dgm:bulletEnabled val="1"/>
        </dgm:presLayoutVars>
      </dgm:prSet>
      <dgm:spPr/>
      <dgm:t>
        <a:bodyPr/>
        <a:lstStyle/>
        <a:p>
          <a:pPr rtl="1"/>
          <a:endParaRPr lang="ar-IQ"/>
        </a:p>
      </dgm:t>
    </dgm:pt>
    <dgm:pt modelId="{76B2B655-5042-40DD-A222-1A4AC8314701}" type="pres">
      <dgm:prSet presAssocID="{A548B187-2D38-4B87-9D2D-16E35EC83EF5}" presName="invisiNode" presStyleLbl="node1" presStyleIdx="2" presStyleCnt="5"/>
      <dgm:spPr/>
    </dgm:pt>
    <dgm:pt modelId="{691B3162-BB7A-46D3-A0A5-AE0546268145}" type="pres">
      <dgm:prSet presAssocID="{A548B187-2D38-4B87-9D2D-16E35EC83EF5}"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dgm:spPr>
    </dgm:pt>
    <dgm:pt modelId="{F72E2AB3-BC33-4F38-8A46-383AC3831128}" type="pres">
      <dgm:prSet presAssocID="{19C3C718-0477-48B5-83D5-78E4298059F2}" presName="sibTrans" presStyleLbl="sibTrans2D1" presStyleIdx="0" presStyleCnt="0"/>
      <dgm:spPr/>
      <dgm:t>
        <a:bodyPr/>
        <a:lstStyle/>
        <a:p>
          <a:pPr rtl="1"/>
          <a:endParaRPr lang="ar-IQ"/>
        </a:p>
      </dgm:t>
    </dgm:pt>
    <dgm:pt modelId="{533D71DD-5F68-442F-B5A1-DCD962CFA31F}" type="pres">
      <dgm:prSet presAssocID="{26513306-7BAA-4AAD-9680-56B9AA374F5F}" presName="compNode" presStyleCnt="0"/>
      <dgm:spPr/>
    </dgm:pt>
    <dgm:pt modelId="{C5D1B66C-1E2C-4897-9C81-9837207E5C87}" type="pres">
      <dgm:prSet presAssocID="{26513306-7BAA-4AAD-9680-56B9AA374F5F}" presName="bkgdShape" presStyleLbl="node1" presStyleIdx="3" presStyleCnt="5"/>
      <dgm:spPr/>
      <dgm:t>
        <a:bodyPr/>
        <a:lstStyle/>
        <a:p>
          <a:pPr rtl="1"/>
          <a:endParaRPr lang="ar-IQ"/>
        </a:p>
      </dgm:t>
    </dgm:pt>
    <dgm:pt modelId="{2F086755-5DDB-4CD6-81BC-2347F6F7B687}" type="pres">
      <dgm:prSet presAssocID="{26513306-7BAA-4AAD-9680-56B9AA374F5F}" presName="nodeTx" presStyleLbl="node1" presStyleIdx="3" presStyleCnt="5">
        <dgm:presLayoutVars>
          <dgm:bulletEnabled val="1"/>
        </dgm:presLayoutVars>
      </dgm:prSet>
      <dgm:spPr/>
      <dgm:t>
        <a:bodyPr/>
        <a:lstStyle/>
        <a:p>
          <a:pPr rtl="1"/>
          <a:endParaRPr lang="ar-IQ"/>
        </a:p>
      </dgm:t>
    </dgm:pt>
    <dgm:pt modelId="{C036F6D7-36F8-4287-BBB4-94EDFDC814AA}" type="pres">
      <dgm:prSet presAssocID="{26513306-7BAA-4AAD-9680-56B9AA374F5F}" presName="invisiNode" presStyleLbl="node1" presStyleIdx="3" presStyleCnt="5"/>
      <dgm:spPr/>
    </dgm:pt>
    <dgm:pt modelId="{C0BBDB9E-8652-4CEE-A5F0-052FE7A15997}" type="pres">
      <dgm:prSet presAssocID="{26513306-7BAA-4AAD-9680-56B9AA374F5F}"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2000" r="-42000"/>
          </a:stretch>
        </a:blipFill>
      </dgm:spPr>
    </dgm:pt>
    <dgm:pt modelId="{C0B47C91-C8B5-46AA-A2DF-AEF66CDC55BD}" type="pres">
      <dgm:prSet presAssocID="{F2557DB8-CDDC-46FE-B334-B26472C2B4D6}" presName="sibTrans" presStyleLbl="sibTrans2D1" presStyleIdx="0" presStyleCnt="0"/>
      <dgm:spPr/>
      <dgm:t>
        <a:bodyPr/>
        <a:lstStyle/>
        <a:p>
          <a:pPr rtl="1"/>
          <a:endParaRPr lang="ar-IQ"/>
        </a:p>
      </dgm:t>
    </dgm:pt>
    <dgm:pt modelId="{66BEDEAD-F895-45AA-BCA0-CEF3C2A7BB72}" type="pres">
      <dgm:prSet presAssocID="{5AF43130-7BE7-49D2-AABE-F1A1D51F02AF}" presName="compNode" presStyleCnt="0"/>
      <dgm:spPr/>
    </dgm:pt>
    <dgm:pt modelId="{F125D43C-DE9A-4377-AEA9-99885AAD027E}" type="pres">
      <dgm:prSet presAssocID="{5AF43130-7BE7-49D2-AABE-F1A1D51F02AF}" presName="bkgdShape" presStyleLbl="node1" presStyleIdx="4" presStyleCnt="5"/>
      <dgm:spPr/>
      <dgm:t>
        <a:bodyPr/>
        <a:lstStyle/>
        <a:p>
          <a:pPr rtl="1"/>
          <a:endParaRPr lang="ar-IQ"/>
        </a:p>
      </dgm:t>
    </dgm:pt>
    <dgm:pt modelId="{DFA74AD1-D5FB-4025-86CA-20948B3054C7}" type="pres">
      <dgm:prSet presAssocID="{5AF43130-7BE7-49D2-AABE-F1A1D51F02AF}" presName="nodeTx" presStyleLbl="node1" presStyleIdx="4" presStyleCnt="5">
        <dgm:presLayoutVars>
          <dgm:bulletEnabled val="1"/>
        </dgm:presLayoutVars>
      </dgm:prSet>
      <dgm:spPr/>
      <dgm:t>
        <a:bodyPr/>
        <a:lstStyle/>
        <a:p>
          <a:pPr rtl="1"/>
          <a:endParaRPr lang="ar-IQ"/>
        </a:p>
      </dgm:t>
    </dgm:pt>
    <dgm:pt modelId="{FC000C56-9DC8-4BEF-BB28-CDF6A88089BE}" type="pres">
      <dgm:prSet presAssocID="{5AF43130-7BE7-49D2-AABE-F1A1D51F02AF}" presName="invisiNode" presStyleLbl="node1" presStyleIdx="4" presStyleCnt="5"/>
      <dgm:spPr/>
    </dgm:pt>
    <dgm:pt modelId="{BDBF5B81-BD45-4293-8228-6027C266DF57}" type="pres">
      <dgm:prSet presAssocID="{5AF43130-7BE7-49D2-AABE-F1A1D51F02AF}"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8000" r="-38000"/>
          </a:stretch>
        </a:blipFill>
      </dgm:spPr>
    </dgm:pt>
  </dgm:ptLst>
  <dgm:cxnLst>
    <dgm:cxn modelId="{1C95A543-97AA-4526-B6B3-7C8BC330D761}" type="presOf" srcId="{B51DDBE6-965E-4B73-B0F3-695548D4FA86}" destId="{CE69C58A-3186-4812-B689-AD9664FECCE3}" srcOrd="1" destOrd="0" presId="urn:microsoft.com/office/officeart/2005/8/layout/hList7"/>
    <dgm:cxn modelId="{E3DAFB6A-07C8-4574-8C55-AFF8721E43CE}" type="presOf" srcId="{CE51489A-9983-41EC-A116-C11FFFFBF43F}" destId="{FCC10D0B-D9DE-429D-B31E-965BF8222095}" srcOrd="0" destOrd="0" presId="urn:microsoft.com/office/officeart/2005/8/layout/hList7"/>
    <dgm:cxn modelId="{1AA75F5F-D61B-464A-955A-554CDE2E30BC}" type="presOf" srcId="{26513306-7BAA-4AAD-9680-56B9AA374F5F}" destId="{2F086755-5DDB-4CD6-81BC-2347F6F7B687}" srcOrd="1" destOrd="0" presId="urn:microsoft.com/office/officeart/2005/8/layout/hList7"/>
    <dgm:cxn modelId="{B93E42F8-D237-4FAB-ABB8-20F3252D7882}" type="presOf" srcId="{B51DDBE6-965E-4B73-B0F3-695548D4FA86}" destId="{67B98953-7A75-4A32-8D20-285B152A4F1D}" srcOrd="0" destOrd="0" presId="urn:microsoft.com/office/officeart/2005/8/layout/hList7"/>
    <dgm:cxn modelId="{21C2F07A-2F58-424F-80AD-958F732B3498}" srcId="{2D469666-573B-45D7-B43E-96EEB19FB22E}" destId="{A7DEAF6C-6837-4093-B030-176A9F54C7F1}" srcOrd="0" destOrd="0" parTransId="{3AA79553-7426-45B0-8607-DF8182C644A8}" sibTransId="{CE51489A-9983-41EC-A116-C11FFFFBF43F}"/>
    <dgm:cxn modelId="{131CE611-B931-4318-8D0D-D671283B0F02}" type="presOf" srcId="{19C3C718-0477-48B5-83D5-78E4298059F2}" destId="{F72E2AB3-BC33-4F38-8A46-383AC3831128}" srcOrd="0" destOrd="0" presId="urn:microsoft.com/office/officeart/2005/8/layout/hList7"/>
    <dgm:cxn modelId="{0B8337AB-8C42-4D0C-BA2B-8BFF38643E5E}" srcId="{2D469666-573B-45D7-B43E-96EEB19FB22E}" destId="{A548B187-2D38-4B87-9D2D-16E35EC83EF5}" srcOrd="2" destOrd="0" parTransId="{7A6579BF-7F6F-4C60-A1CA-309373AE122C}" sibTransId="{19C3C718-0477-48B5-83D5-78E4298059F2}"/>
    <dgm:cxn modelId="{16AF7009-3A1D-4D62-AFD1-1ED8E1C35B8A}" type="presOf" srcId="{5AF43130-7BE7-49D2-AABE-F1A1D51F02AF}" destId="{DFA74AD1-D5FB-4025-86CA-20948B3054C7}" srcOrd="1" destOrd="0" presId="urn:microsoft.com/office/officeart/2005/8/layout/hList7"/>
    <dgm:cxn modelId="{9E2B7690-E5B5-48B1-9219-B9E5A778B0C4}" type="presOf" srcId="{8133B07F-1A03-4DEF-A5C8-C2AC71A1A63B}" destId="{543CB310-2E45-4837-9184-FB8CE077CF23}" srcOrd="0" destOrd="0" presId="urn:microsoft.com/office/officeart/2005/8/layout/hList7"/>
    <dgm:cxn modelId="{3305719B-A344-4AE4-9429-057FE9C7167A}" type="presOf" srcId="{A7DEAF6C-6837-4093-B030-176A9F54C7F1}" destId="{9329E090-3CA9-4BA6-A7EB-8ACA5314DEC4}" srcOrd="0" destOrd="0" presId="urn:microsoft.com/office/officeart/2005/8/layout/hList7"/>
    <dgm:cxn modelId="{02A6B4CC-4F7D-409C-BB16-58405399B2F7}" srcId="{2D469666-573B-45D7-B43E-96EEB19FB22E}" destId="{26513306-7BAA-4AAD-9680-56B9AA374F5F}" srcOrd="3" destOrd="0" parTransId="{28D1CE55-D5DE-48AA-88F6-2049CEF8DCC4}" sibTransId="{F2557DB8-CDDC-46FE-B334-B26472C2B4D6}"/>
    <dgm:cxn modelId="{0C1A55A0-BFDA-4B04-9DE4-CEA2E2E7A5B9}" type="presOf" srcId="{F2557DB8-CDDC-46FE-B334-B26472C2B4D6}" destId="{C0B47C91-C8B5-46AA-A2DF-AEF66CDC55BD}" srcOrd="0" destOrd="0" presId="urn:microsoft.com/office/officeart/2005/8/layout/hList7"/>
    <dgm:cxn modelId="{4EAB6C5B-C58C-4FFA-A970-D4A641C372B5}" srcId="{2D469666-573B-45D7-B43E-96EEB19FB22E}" destId="{B51DDBE6-965E-4B73-B0F3-695548D4FA86}" srcOrd="1" destOrd="0" parTransId="{2E7EFFF3-3577-4C3D-8CE2-A9E7EB901C4B}" sibTransId="{8133B07F-1A03-4DEF-A5C8-C2AC71A1A63B}"/>
    <dgm:cxn modelId="{51E1EC06-BB84-4DB0-AC21-9C94F02187B2}" type="presOf" srcId="{2D469666-573B-45D7-B43E-96EEB19FB22E}" destId="{8464D91E-45E0-49BE-9AAF-42588AC0C8E1}" srcOrd="0" destOrd="0" presId="urn:microsoft.com/office/officeart/2005/8/layout/hList7"/>
    <dgm:cxn modelId="{2B176D73-DB59-4F57-B66E-2CE1A08D19F4}" type="presOf" srcId="{A548B187-2D38-4B87-9D2D-16E35EC83EF5}" destId="{73775DFB-2A2A-47E2-8D61-214A2452CAF3}" srcOrd="0" destOrd="0" presId="urn:microsoft.com/office/officeart/2005/8/layout/hList7"/>
    <dgm:cxn modelId="{9F493912-4D89-45A4-97D8-C0522EE85474}" srcId="{2D469666-573B-45D7-B43E-96EEB19FB22E}" destId="{5AF43130-7BE7-49D2-AABE-F1A1D51F02AF}" srcOrd="4" destOrd="0" parTransId="{90BB01F0-43FB-4542-AC81-3D0A067A394D}" sibTransId="{DA63CD07-0254-461D-A89A-9D6EB8D77ADF}"/>
    <dgm:cxn modelId="{4FFF141A-8D6F-47E0-A634-C47521978660}" type="presOf" srcId="{A548B187-2D38-4B87-9D2D-16E35EC83EF5}" destId="{8E5322D7-45CE-4C4C-84C1-19385161A47D}" srcOrd="1" destOrd="0" presId="urn:microsoft.com/office/officeart/2005/8/layout/hList7"/>
    <dgm:cxn modelId="{DCFC78CA-F6FC-40D5-BEB2-F4FD8B552357}" type="presOf" srcId="{26513306-7BAA-4AAD-9680-56B9AA374F5F}" destId="{C5D1B66C-1E2C-4897-9C81-9837207E5C87}" srcOrd="0" destOrd="0" presId="urn:microsoft.com/office/officeart/2005/8/layout/hList7"/>
    <dgm:cxn modelId="{E103039A-5503-4AEF-8DC7-DC1E728C8D37}" type="presOf" srcId="{5AF43130-7BE7-49D2-AABE-F1A1D51F02AF}" destId="{F125D43C-DE9A-4377-AEA9-99885AAD027E}" srcOrd="0" destOrd="0" presId="urn:microsoft.com/office/officeart/2005/8/layout/hList7"/>
    <dgm:cxn modelId="{26F4CB31-F080-4EFA-949B-C66B628B5F18}" type="presOf" srcId="{A7DEAF6C-6837-4093-B030-176A9F54C7F1}" destId="{8D5524F4-58FD-43A6-A133-7FF4BFF33432}" srcOrd="1" destOrd="0" presId="urn:microsoft.com/office/officeart/2005/8/layout/hList7"/>
    <dgm:cxn modelId="{8845B6DC-0558-40EC-9345-94D03D1CA143}" type="presParOf" srcId="{8464D91E-45E0-49BE-9AAF-42588AC0C8E1}" destId="{ACA3DB5B-238E-4548-8390-84C688B45675}" srcOrd="0" destOrd="0" presId="urn:microsoft.com/office/officeart/2005/8/layout/hList7"/>
    <dgm:cxn modelId="{B2F00A5C-ED98-4161-9762-F4B0F1F472FF}" type="presParOf" srcId="{8464D91E-45E0-49BE-9AAF-42588AC0C8E1}" destId="{68608A55-00C5-4B24-B145-02BC9BA4FDF8}" srcOrd="1" destOrd="0" presId="urn:microsoft.com/office/officeart/2005/8/layout/hList7"/>
    <dgm:cxn modelId="{D926F621-863C-44D9-AFE9-D58592E3AC95}" type="presParOf" srcId="{68608A55-00C5-4B24-B145-02BC9BA4FDF8}" destId="{1DB3E005-0583-409A-86B9-EB3453DD78DE}" srcOrd="0" destOrd="0" presId="urn:microsoft.com/office/officeart/2005/8/layout/hList7"/>
    <dgm:cxn modelId="{4B5067B3-3B2B-481E-B382-826C61D4EEAB}" type="presParOf" srcId="{1DB3E005-0583-409A-86B9-EB3453DD78DE}" destId="{9329E090-3CA9-4BA6-A7EB-8ACA5314DEC4}" srcOrd="0" destOrd="0" presId="urn:microsoft.com/office/officeart/2005/8/layout/hList7"/>
    <dgm:cxn modelId="{D7A47C64-B767-41B9-9B58-DAE52057D3E8}" type="presParOf" srcId="{1DB3E005-0583-409A-86B9-EB3453DD78DE}" destId="{8D5524F4-58FD-43A6-A133-7FF4BFF33432}" srcOrd="1" destOrd="0" presId="urn:microsoft.com/office/officeart/2005/8/layout/hList7"/>
    <dgm:cxn modelId="{AC22624C-66CE-4618-8401-FA7F419F19DE}" type="presParOf" srcId="{1DB3E005-0583-409A-86B9-EB3453DD78DE}" destId="{8F0765FE-36EC-4066-AD9E-8A729CBB1C57}" srcOrd="2" destOrd="0" presId="urn:microsoft.com/office/officeart/2005/8/layout/hList7"/>
    <dgm:cxn modelId="{C148561C-3C7E-4A8F-8A10-1DC8AC118457}" type="presParOf" srcId="{1DB3E005-0583-409A-86B9-EB3453DD78DE}" destId="{997A66F0-934C-48E0-A4C4-647C06EAAF47}" srcOrd="3" destOrd="0" presId="urn:microsoft.com/office/officeart/2005/8/layout/hList7"/>
    <dgm:cxn modelId="{DE2B21BC-1B8F-4A50-B12B-4651BB4EFF2C}" type="presParOf" srcId="{68608A55-00C5-4B24-B145-02BC9BA4FDF8}" destId="{FCC10D0B-D9DE-429D-B31E-965BF8222095}" srcOrd="1" destOrd="0" presId="urn:microsoft.com/office/officeart/2005/8/layout/hList7"/>
    <dgm:cxn modelId="{335D8854-DE3A-46DC-9DA6-5004CED683CD}" type="presParOf" srcId="{68608A55-00C5-4B24-B145-02BC9BA4FDF8}" destId="{959F23EC-B652-4B1F-B72E-DBDFC4B9BBA6}" srcOrd="2" destOrd="0" presId="urn:microsoft.com/office/officeart/2005/8/layout/hList7"/>
    <dgm:cxn modelId="{D03E97B0-AFB1-4E30-AD9A-040D08E8447E}" type="presParOf" srcId="{959F23EC-B652-4B1F-B72E-DBDFC4B9BBA6}" destId="{67B98953-7A75-4A32-8D20-285B152A4F1D}" srcOrd="0" destOrd="0" presId="urn:microsoft.com/office/officeart/2005/8/layout/hList7"/>
    <dgm:cxn modelId="{7431374E-A964-4624-836F-7A9AED569753}" type="presParOf" srcId="{959F23EC-B652-4B1F-B72E-DBDFC4B9BBA6}" destId="{CE69C58A-3186-4812-B689-AD9664FECCE3}" srcOrd="1" destOrd="0" presId="urn:microsoft.com/office/officeart/2005/8/layout/hList7"/>
    <dgm:cxn modelId="{325EF01D-4D11-4CFB-8905-C6C7EB87FB30}" type="presParOf" srcId="{959F23EC-B652-4B1F-B72E-DBDFC4B9BBA6}" destId="{34BF184C-031C-4BEC-805C-78BEB5DF2B10}" srcOrd="2" destOrd="0" presId="urn:microsoft.com/office/officeart/2005/8/layout/hList7"/>
    <dgm:cxn modelId="{8023D725-7091-4EFF-A8FF-C66419333E60}" type="presParOf" srcId="{959F23EC-B652-4B1F-B72E-DBDFC4B9BBA6}" destId="{8ADA4E34-DE56-4DF3-B87D-285E36753293}" srcOrd="3" destOrd="0" presId="urn:microsoft.com/office/officeart/2005/8/layout/hList7"/>
    <dgm:cxn modelId="{475FAF35-8244-45B8-8017-9559835EBE43}" type="presParOf" srcId="{68608A55-00C5-4B24-B145-02BC9BA4FDF8}" destId="{543CB310-2E45-4837-9184-FB8CE077CF23}" srcOrd="3" destOrd="0" presId="urn:microsoft.com/office/officeart/2005/8/layout/hList7"/>
    <dgm:cxn modelId="{84F12340-1C57-4DC0-B5A8-EB23D72D6660}" type="presParOf" srcId="{68608A55-00C5-4B24-B145-02BC9BA4FDF8}" destId="{E684BD71-0F5E-43F5-8085-4CB864BDBDE3}" srcOrd="4" destOrd="0" presId="urn:microsoft.com/office/officeart/2005/8/layout/hList7"/>
    <dgm:cxn modelId="{C5626BB4-C647-41C5-AFDA-DA371EB0B6A9}" type="presParOf" srcId="{E684BD71-0F5E-43F5-8085-4CB864BDBDE3}" destId="{73775DFB-2A2A-47E2-8D61-214A2452CAF3}" srcOrd="0" destOrd="0" presId="urn:microsoft.com/office/officeart/2005/8/layout/hList7"/>
    <dgm:cxn modelId="{FF18DD1D-C978-4416-B168-B80BE423667F}" type="presParOf" srcId="{E684BD71-0F5E-43F5-8085-4CB864BDBDE3}" destId="{8E5322D7-45CE-4C4C-84C1-19385161A47D}" srcOrd="1" destOrd="0" presId="urn:microsoft.com/office/officeart/2005/8/layout/hList7"/>
    <dgm:cxn modelId="{CEBC6197-EF9E-4CF7-B474-22A6FB35B776}" type="presParOf" srcId="{E684BD71-0F5E-43F5-8085-4CB864BDBDE3}" destId="{76B2B655-5042-40DD-A222-1A4AC8314701}" srcOrd="2" destOrd="0" presId="urn:microsoft.com/office/officeart/2005/8/layout/hList7"/>
    <dgm:cxn modelId="{B6D23B63-FF73-4B6F-A243-4313F6F23924}" type="presParOf" srcId="{E684BD71-0F5E-43F5-8085-4CB864BDBDE3}" destId="{691B3162-BB7A-46D3-A0A5-AE0546268145}" srcOrd="3" destOrd="0" presId="urn:microsoft.com/office/officeart/2005/8/layout/hList7"/>
    <dgm:cxn modelId="{7AD8632C-5771-4D5C-8A3B-A0FF15019A50}" type="presParOf" srcId="{68608A55-00C5-4B24-B145-02BC9BA4FDF8}" destId="{F72E2AB3-BC33-4F38-8A46-383AC3831128}" srcOrd="5" destOrd="0" presId="urn:microsoft.com/office/officeart/2005/8/layout/hList7"/>
    <dgm:cxn modelId="{05B39607-364E-42A8-B685-36BF1230EF5D}" type="presParOf" srcId="{68608A55-00C5-4B24-B145-02BC9BA4FDF8}" destId="{533D71DD-5F68-442F-B5A1-DCD962CFA31F}" srcOrd="6" destOrd="0" presId="urn:microsoft.com/office/officeart/2005/8/layout/hList7"/>
    <dgm:cxn modelId="{E543D596-028D-4AE9-9953-CA31216BE162}" type="presParOf" srcId="{533D71DD-5F68-442F-B5A1-DCD962CFA31F}" destId="{C5D1B66C-1E2C-4897-9C81-9837207E5C87}" srcOrd="0" destOrd="0" presId="urn:microsoft.com/office/officeart/2005/8/layout/hList7"/>
    <dgm:cxn modelId="{278F3E1C-E840-41FA-93C6-342BAA7B77E9}" type="presParOf" srcId="{533D71DD-5F68-442F-B5A1-DCD962CFA31F}" destId="{2F086755-5DDB-4CD6-81BC-2347F6F7B687}" srcOrd="1" destOrd="0" presId="urn:microsoft.com/office/officeart/2005/8/layout/hList7"/>
    <dgm:cxn modelId="{546B3A10-F33D-418D-9300-3B6AEF50A03B}" type="presParOf" srcId="{533D71DD-5F68-442F-B5A1-DCD962CFA31F}" destId="{C036F6D7-36F8-4287-BBB4-94EDFDC814AA}" srcOrd="2" destOrd="0" presId="urn:microsoft.com/office/officeart/2005/8/layout/hList7"/>
    <dgm:cxn modelId="{154FB8C0-7FEE-40FE-A15D-FB2D21EABA09}" type="presParOf" srcId="{533D71DD-5F68-442F-B5A1-DCD962CFA31F}" destId="{C0BBDB9E-8652-4CEE-A5F0-052FE7A15997}" srcOrd="3" destOrd="0" presId="urn:microsoft.com/office/officeart/2005/8/layout/hList7"/>
    <dgm:cxn modelId="{E257D6F7-C22C-4D10-B122-1A61A322F0BD}" type="presParOf" srcId="{68608A55-00C5-4B24-B145-02BC9BA4FDF8}" destId="{C0B47C91-C8B5-46AA-A2DF-AEF66CDC55BD}" srcOrd="7" destOrd="0" presId="urn:microsoft.com/office/officeart/2005/8/layout/hList7"/>
    <dgm:cxn modelId="{A7B40F40-173D-478C-A81E-33DB69A6C5AC}" type="presParOf" srcId="{68608A55-00C5-4B24-B145-02BC9BA4FDF8}" destId="{66BEDEAD-F895-45AA-BCA0-CEF3C2A7BB72}" srcOrd="8" destOrd="0" presId="urn:microsoft.com/office/officeart/2005/8/layout/hList7"/>
    <dgm:cxn modelId="{942BE71D-AA2B-44A1-B040-B53AE0F5AD3F}" type="presParOf" srcId="{66BEDEAD-F895-45AA-BCA0-CEF3C2A7BB72}" destId="{F125D43C-DE9A-4377-AEA9-99885AAD027E}" srcOrd="0" destOrd="0" presId="urn:microsoft.com/office/officeart/2005/8/layout/hList7"/>
    <dgm:cxn modelId="{E3F4E7D1-1563-4630-B987-9399A5743EC1}" type="presParOf" srcId="{66BEDEAD-F895-45AA-BCA0-CEF3C2A7BB72}" destId="{DFA74AD1-D5FB-4025-86CA-20948B3054C7}" srcOrd="1" destOrd="0" presId="urn:microsoft.com/office/officeart/2005/8/layout/hList7"/>
    <dgm:cxn modelId="{E4EE5CAB-C834-4CB2-B4C8-D6CC1BD8F1BD}" type="presParOf" srcId="{66BEDEAD-F895-45AA-BCA0-CEF3C2A7BB72}" destId="{FC000C56-9DC8-4BEF-BB28-CDF6A88089BE}" srcOrd="2" destOrd="0" presId="urn:microsoft.com/office/officeart/2005/8/layout/hList7"/>
    <dgm:cxn modelId="{D29026E7-B15E-4BAE-802F-D6BE0195BF13}" type="presParOf" srcId="{66BEDEAD-F895-45AA-BCA0-CEF3C2A7BB72}" destId="{BDBF5B81-BD45-4293-8228-6027C266DF5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0C1F3-0D6F-4ED1-AAA8-84C63198EC01}">
      <dsp:nvSpPr>
        <dsp:cNvPr id="0" name=""/>
        <dsp:cNvSpPr/>
      </dsp:nvSpPr>
      <dsp:spPr>
        <a:xfrm>
          <a:off x="-5208123" y="-798064"/>
          <a:ext cx="6204640" cy="6204640"/>
        </a:xfrm>
        <a:prstGeom prst="blockArc">
          <a:avLst>
            <a:gd name="adj1" fmla="val 18900000"/>
            <a:gd name="adj2" fmla="val 2700000"/>
            <a:gd name="adj3" fmla="val 348"/>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5FFAA22-6F77-443B-9812-184AC293AE6D}">
      <dsp:nvSpPr>
        <dsp:cNvPr id="0" name=""/>
        <dsp:cNvSpPr/>
      </dsp:nvSpPr>
      <dsp:spPr>
        <a:xfrm>
          <a:off x="323287" y="209502"/>
          <a:ext cx="7581779"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dirty="0" smtClean="0"/>
            <a:t>Astronomical satellites</a:t>
          </a:r>
          <a:endParaRPr lang="ar-IQ" sz="2100" kern="1200" dirty="0"/>
        </a:p>
      </dsp:txBody>
      <dsp:txXfrm>
        <a:off x="323287" y="209502"/>
        <a:ext cx="7581779" cy="418821"/>
      </dsp:txXfrm>
    </dsp:sp>
    <dsp:sp modelId="{5033FA21-BA44-415A-A142-D66F845C787B}">
      <dsp:nvSpPr>
        <dsp:cNvPr id="0" name=""/>
        <dsp:cNvSpPr/>
      </dsp:nvSpPr>
      <dsp:spPr>
        <a:xfrm>
          <a:off x="61523" y="157150"/>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B312DD5-B9F4-4ECD-B123-326992CF506E}">
      <dsp:nvSpPr>
        <dsp:cNvPr id="0" name=""/>
        <dsp:cNvSpPr/>
      </dsp:nvSpPr>
      <dsp:spPr>
        <a:xfrm>
          <a:off x="702567" y="838103"/>
          <a:ext cx="7202498"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smtClean="0"/>
            <a:t>Biosatellites</a:t>
          </a:r>
          <a:endParaRPr lang="ar-IQ" sz="2100" kern="1200"/>
        </a:p>
      </dsp:txBody>
      <dsp:txXfrm>
        <a:off x="702567" y="838103"/>
        <a:ext cx="7202498" cy="418821"/>
      </dsp:txXfrm>
    </dsp:sp>
    <dsp:sp modelId="{6F42B386-1FA9-4285-AD39-3C5D2B345075}">
      <dsp:nvSpPr>
        <dsp:cNvPr id="0" name=""/>
        <dsp:cNvSpPr/>
      </dsp:nvSpPr>
      <dsp:spPr>
        <a:xfrm>
          <a:off x="440804" y="785751"/>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E7E7F5F-5B48-4B47-ACA5-76033767E541}">
      <dsp:nvSpPr>
        <dsp:cNvPr id="0" name=""/>
        <dsp:cNvSpPr/>
      </dsp:nvSpPr>
      <dsp:spPr>
        <a:xfrm>
          <a:off x="910411" y="1466244"/>
          <a:ext cx="6994654"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dirty="0" smtClean="0"/>
            <a:t>Communications satellites</a:t>
          </a:r>
          <a:endParaRPr lang="ar-IQ" sz="2100" kern="1200" dirty="0"/>
        </a:p>
      </dsp:txBody>
      <dsp:txXfrm>
        <a:off x="910411" y="1466244"/>
        <a:ext cx="6994654" cy="418821"/>
      </dsp:txXfrm>
    </dsp:sp>
    <dsp:sp modelId="{29FF423F-BC4A-45E6-87B0-BF12009A56FE}">
      <dsp:nvSpPr>
        <dsp:cNvPr id="0" name=""/>
        <dsp:cNvSpPr/>
      </dsp:nvSpPr>
      <dsp:spPr>
        <a:xfrm>
          <a:off x="648648" y="1413891"/>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587D8A8-5831-4CB9-9E88-8ECD14EFFB74}">
      <dsp:nvSpPr>
        <dsp:cNvPr id="0" name=""/>
        <dsp:cNvSpPr/>
      </dsp:nvSpPr>
      <dsp:spPr>
        <a:xfrm>
          <a:off x="976774" y="2094845"/>
          <a:ext cx="6928292"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dirty="0" smtClean="0"/>
            <a:t>Miniaturized satellites</a:t>
          </a:r>
          <a:endParaRPr lang="ar-IQ" sz="2100" kern="1200" dirty="0"/>
        </a:p>
      </dsp:txBody>
      <dsp:txXfrm>
        <a:off x="976774" y="2094845"/>
        <a:ext cx="6928292" cy="418821"/>
      </dsp:txXfrm>
    </dsp:sp>
    <dsp:sp modelId="{BFCDC093-376F-4D63-B875-0D67E6804921}">
      <dsp:nvSpPr>
        <dsp:cNvPr id="0" name=""/>
        <dsp:cNvSpPr/>
      </dsp:nvSpPr>
      <dsp:spPr>
        <a:xfrm>
          <a:off x="715010" y="2042492"/>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9F6A4DF-E728-4C48-8C58-80BFBABAF458}">
      <dsp:nvSpPr>
        <dsp:cNvPr id="0" name=""/>
        <dsp:cNvSpPr/>
      </dsp:nvSpPr>
      <dsp:spPr>
        <a:xfrm>
          <a:off x="910411" y="2723446"/>
          <a:ext cx="6994654"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dirty="0" smtClean="0"/>
            <a:t>Navigational satellites</a:t>
          </a:r>
          <a:endParaRPr lang="ar-IQ" sz="2100" kern="1200" dirty="0"/>
        </a:p>
      </dsp:txBody>
      <dsp:txXfrm>
        <a:off x="910411" y="2723446"/>
        <a:ext cx="6994654" cy="418821"/>
      </dsp:txXfrm>
    </dsp:sp>
    <dsp:sp modelId="{FB42EBB8-3FA2-445D-B43F-EFB24E2ADBCC}">
      <dsp:nvSpPr>
        <dsp:cNvPr id="0" name=""/>
        <dsp:cNvSpPr/>
      </dsp:nvSpPr>
      <dsp:spPr>
        <a:xfrm>
          <a:off x="648648" y="2671093"/>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2BBEE66-2A80-4DAD-BE4C-514BCFA2F1DD}">
      <dsp:nvSpPr>
        <dsp:cNvPr id="0" name=""/>
        <dsp:cNvSpPr/>
      </dsp:nvSpPr>
      <dsp:spPr>
        <a:xfrm>
          <a:off x="702567" y="3351586"/>
          <a:ext cx="7202498"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dirty="0" smtClean="0"/>
            <a:t>Earth observation satellites</a:t>
          </a:r>
          <a:endParaRPr lang="ar-IQ" sz="2100" kern="1200" dirty="0"/>
        </a:p>
      </dsp:txBody>
      <dsp:txXfrm>
        <a:off x="702567" y="3351586"/>
        <a:ext cx="7202498" cy="418821"/>
      </dsp:txXfrm>
    </dsp:sp>
    <dsp:sp modelId="{1AFA936E-39F7-4A6E-A3EA-810534182F75}">
      <dsp:nvSpPr>
        <dsp:cNvPr id="0" name=""/>
        <dsp:cNvSpPr/>
      </dsp:nvSpPr>
      <dsp:spPr>
        <a:xfrm>
          <a:off x="440804" y="3299233"/>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E09B2E7-D57A-4615-B084-6CC2B75DC447}">
      <dsp:nvSpPr>
        <dsp:cNvPr id="0" name=""/>
        <dsp:cNvSpPr/>
      </dsp:nvSpPr>
      <dsp:spPr>
        <a:xfrm>
          <a:off x="323287" y="3980187"/>
          <a:ext cx="7581779" cy="41882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1">
            <a:lnSpc>
              <a:spcPct val="90000"/>
            </a:lnSpc>
            <a:spcBef>
              <a:spcPct val="0"/>
            </a:spcBef>
            <a:spcAft>
              <a:spcPct val="35000"/>
            </a:spcAft>
          </a:pPr>
          <a:r>
            <a:rPr lang="en-US" sz="2100" b="0" i="0" kern="1200" dirty="0" smtClean="0"/>
            <a:t>Space stations</a:t>
          </a:r>
          <a:endParaRPr lang="ar-IQ" sz="2100" kern="1200" dirty="0"/>
        </a:p>
      </dsp:txBody>
      <dsp:txXfrm>
        <a:off x="323287" y="3980187"/>
        <a:ext cx="7581779" cy="418821"/>
      </dsp:txXfrm>
    </dsp:sp>
    <dsp:sp modelId="{F71DF8D6-1116-47AE-AD21-42BABA105840}">
      <dsp:nvSpPr>
        <dsp:cNvPr id="0" name=""/>
        <dsp:cNvSpPr/>
      </dsp:nvSpPr>
      <dsp:spPr>
        <a:xfrm>
          <a:off x="61523" y="3927834"/>
          <a:ext cx="523526" cy="5235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9E090-3CA9-4BA6-A7EB-8ACA5314DEC4}">
      <dsp:nvSpPr>
        <dsp:cNvPr id="0" name=""/>
        <dsp:cNvSpPr/>
      </dsp:nvSpPr>
      <dsp:spPr>
        <a:xfrm>
          <a:off x="0" y="0"/>
          <a:ext cx="2357631" cy="685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FF0000"/>
              </a:solidFill>
              <a:latin typeface="Agency FB" panose="020B0503020202020204" pitchFamily="34" charset="0"/>
            </a:rPr>
            <a:t>7. Polar satellites’ orbits pass over the poles so scan the whole Earth as it rotates beneath them.</a:t>
          </a:r>
          <a:endParaRPr lang="ar-IQ" sz="2200" kern="1200" dirty="0">
            <a:solidFill>
              <a:srgbClr val="FF0000"/>
            </a:solidFill>
            <a:latin typeface="Agency FB" panose="020B0503020202020204" pitchFamily="34" charset="0"/>
          </a:endParaRPr>
        </a:p>
      </dsp:txBody>
      <dsp:txXfrm>
        <a:off x="0" y="2743200"/>
        <a:ext cx="2357631" cy="2743200"/>
      </dsp:txXfrm>
    </dsp:sp>
    <dsp:sp modelId="{997A66F0-934C-48E0-A4C4-647C06EAAF47}">
      <dsp:nvSpPr>
        <dsp:cNvPr id="0" name=""/>
        <dsp:cNvSpPr/>
      </dsp:nvSpPr>
      <dsp:spPr>
        <a:xfrm>
          <a:off x="70728" y="411480"/>
          <a:ext cx="2216173" cy="22837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7B98953-7A75-4A32-8D20-285B152A4F1D}">
      <dsp:nvSpPr>
        <dsp:cNvPr id="0" name=""/>
        <dsp:cNvSpPr/>
      </dsp:nvSpPr>
      <dsp:spPr>
        <a:xfrm>
          <a:off x="2428360" y="0"/>
          <a:ext cx="2357631" cy="685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en-US" sz="2200" b="1" kern="1200" dirty="0" smtClean="0">
              <a:solidFill>
                <a:srgbClr val="FFC000"/>
              </a:solidFill>
              <a:latin typeface="Agency FB" panose="020B0503020202020204" pitchFamily="34" charset="0"/>
            </a:rPr>
            <a:t>6. Geostationary satellites orbit the equator at the speed of the Earth’s rotation so seem not to move.</a:t>
          </a:r>
          <a:endParaRPr lang="ar-IQ" sz="2200" kern="1200" dirty="0">
            <a:solidFill>
              <a:srgbClr val="FFC000"/>
            </a:solidFill>
            <a:latin typeface="Agency FB" panose="020B0503020202020204" pitchFamily="34" charset="0"/>
          </a:endParaRPr>
        </a:p>
      </dsp:txBody>
      <dsp:txXfrm>
        <a:off x="2428360" y="2743200"/>
        <a:ext cx="2357631" cy="2743200"/>
      </dsp:txXfrm>
    </dsp:sp>
    <dsp:sp modelId="{8ADA4E34-DE56-4DF3-B87D-285E36753293}">
      <dsp:nvSpPr>
        <dsp:cNvPr id="0" name=""/>
        <dsp:cNvSpPr/>
      </dsp:nvSpPr>
      <dsp:spPr>
        <a:xfrm>
          <a:off x="2499089" y="411480"/>
          <a:ext cx="2216173" cy="228371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4000" r="-34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3775DFB-2A2A-47E2-8D61-214A2452CAF3}">
      <dsp:nvSpPr>
        <dsp:cNvPr id="0" name=""/>
        <dsp:cNvSpPr/>
      </dsp:nvSpPr>
      <dsp:spPr>
        <a:xfrm>
          <a:off x="4856720" y="0"/>
          <a:ext cx="2357631" cy="685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en-US" sz="2200" b="1" kern="1200" dirty="0" smtClean="0">
              <a:solidFill>
                <a:srgbClr val="FFFF00"/>
              </a:solidFill>
              <a:latin typeface="Agency FB" panose="020B0503020202020204" pitchFamily="34" charset="0"/>
            </a:rPr>
            <a:t>8. More than 20 satellites make up the Global Positioning System, or GPS, enabling precise positions to be measured at any time.</a:t>
          </a:r>
          <a:endParaRPr lang="ar-IQ" sz="2200" kern="1200" dirty="0">
            <a:solidFill>
              <a:srgbClr val="FFFF00"/>
            </a:solidFill>
            <a:latin typeface="Agency FB" panose="020B0503020202020204" pitchFamily="34" charset="0"/>
          </a:endParaRPr>
        </a:p>
      </dsp:txBody>
      <dsp:txXfrm>
        <a:off x="4856720" y="2743200"/>
        <a:ext cx="2357631" cy="2743200"/>
      </dsp:txXfrm>
    </dsp:sp>
    <dsp:sp modelId="{691B3162-BB7A-46D3-A0A5-AE0546268145}">
      <dsp:nvSpPr>
        <dsp:cNvPr id="0" name=""/>
        <dsp:cNvSpPr/>
      </dsp:nvSpPr>
      <dsp:spPr>
        <a:xfrm>
          <a:off x="4927449" y="411480"/>
          <a:ext cx="2216173" cy="228371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5D1B66C-1E2C-4897-9C81-9837207E5C87}">
      <dsp:nvSpPr>
        <dsp:cNvPr id="0" name=""/>
        <dsp:cNvSpPr/>
      </dsp:nvSpPr>
      <dsp:spPr>
        <a:xfrm>
          <a:off x="7285081" y="0"/>
          <a:ext cx="2357631" cy="685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en-US" sz="2200" b="1" kern="1200" dirty="0" smtClean="0">
              <a:solidFill>
                <a:srgbClr val="92D050"/>
              </a:solidFill>
              <a:latin typeface="Agency FB" panose="020B0503020202020204" pitchFamily="34" charset="0"/>
            </a:rPr>
            <a:t>9. There are now more than 2,500 artificial satellites in orbit around the Earth.</a:t>
          </a:r>
          <a:endParaRPr lang="ar-IQ" sz="2200" kern="1200" dirty="0">
            <a:solidFill>
              <a:srgbClr val="92D050"/>
            </a:solidFill>
            <a:latin typeface="Agency FB" panose="020B0503020202020204" pitchFamily="34" charset="0"/>
          </a:endParaRPr>
        </a:p>
      </dsp:txBody>
      <dsp:txXfrm>
        <a:off x="7285081" y="2743200"/>
        <a:ext cx="2357631" cy="2743200"/>
      </dsp:txXfrm>
    </dsp:sp>
    <dsp:sp modelId="{C0BBDB9E-8652-4CEE-A5F0-052FE7A15997}">
      <dsp:nvSpPr>
        <dsp:cNvPr id="0" name=""/>
        <dsp:cNvSpPr/>
      </dsp:nvSpPr>
      <dsp:spPr>
        <a:xfrm>
          <a:off x="7355810" y="411480"/>
          <a:ext cx="2216173" cy="228371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2000" r="-4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125D43C-DE9A-4377-AEA9-99885AAD027E}">
      <dsp:nvSpPr>
        <dsp:cNvPr id="0" name=""/>
        <dsp:cNvSpPr/>
      </dsp:nvSpPr>
      <dsp:spPr>
        <a:xfrm>
          <a:off x="9713441" y="0"/>
          <a:ext cx="2357631" cy="685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en-US" sz="2200" b="1" kern="1200" dirty="0" smtClean="0">
              <a:solidFill>
                <a:srgbClr val="00B0F0"/>
              </a:solidFill>
              <a:latin typeface="Agency FB" panose="020B0503020202020204" pitchFamily="34" charset="0"/>
            </a:rPr>
            <a:t>10. In 2012 satellite data showed that there were twice as many emperor penguins in Antarctica than was previously thought</a:t>
          </a:r>
          <a:endParaRPr lang="ar-IQ" sz="2200" kern="1200" dirty="0">
            <a:solidFill>
              <a:srgbClr val="00B0F0"/>
            </a:solidFill>
            <a:latin typeface="Agency FB" panose="020B0503020202020204" pitchFamily="34" charset="0"/>
          </a:endParaRPr>
        </a:p>
      </dsp:txBody>
      <dsp:txXfrm>
        <a:off x="9713441" y="2743200"/>
        <a:ext cx="2357631" cy="2743200"/>
      </dsp:txXfrm>
    </dsp:sp>
    <dsp:sp modelId="{BDBF5B81-BD45-4293-8228-6027C266DF57}">
      <dsp:nvSpPr>
        <dsp:cNvPr id="0" name=""/>
        <dsp:cNvSpPr/>
      </dsp:nvSpPr>
      <dsp:spPr>
        <a:xfrm>
          <a:off x="9784170" y="411480"/>
          <a:ext cx="2216173" cy="228371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8000" r="-3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CA3DB5B-238E-4548-8390-84C688B45675}">
      <dsp:nvSpPr>
        <dsp:cNvPr id="0" name=""/>
        <dsp:cNvSpPr/>
      </dsp:nvSpPr>
      <dsp:spPr>
        <a:xfrm>
          <a:off x="482842" y="5486400"/>
          <a:ext cx="11105387" cy="1028700"/>
        </a:xfrm>
        <a:prstGeom prst="leftRightArrow">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11/18/2018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11/18/2018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F93199CD-3E1B-4AE6-990F-76F925F5EA9F}" type="slidenum">
              <a:rPr lang="ar-IQ" smtClean="0"/>
              <a:t>6</a:t>
            </a:fld>
            <a:endParaRPr lang="ar-IQ"/>
          </a:p>
        </p:txBody>
      </p:sp>
    </p:spTree>
    <p:extLst>
      <p:ext uri="{BB962C8B-B14F-4D97-AF65-F5344CB8AC3E}">
        <p14:creationId xmlns:p14="http://schemas.microsoft.com/office/powerpoint/2010/main" val="963140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11/18/2018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11/18/2018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11/18/2018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11/18/2018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11/18/2018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11/18/2018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11/18/2018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11/18/2018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11/18/2018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11/18/2018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11/18/2018</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1"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r" defTabSz="914400" rtl="1"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r" defTabSz="914400" rtl="1"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r" defTabSz="914400" rtl="1"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r" defTabSz="914400" rtl="1"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r" defTabSz="914400" rtl="1"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r" defTabSz="914400" rtl="1"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r" defTabSz="914400" rtl="1"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r" defTabSz="914400" rtl="1"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r" defTabSz="914400" rtl="1"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en.wikipedia.org/wiki/Soviet_Unio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3718148" y="332656"/>
            <a:ext cx="4536504" cy="1080120"/>
          </a:xfrm>
          <a:prstGeom prst="rect">
            <a:avLst/>
          </a:prstGeom>
        </p:spPr>
      </p:pic>
      <p:sp>
        <p:nvSpPr>
          <p:cNvPr id="3" name="Rectangle 2"/>
          <p:cNvSpPr/>
          <p:nvPr/>
        </p:nvSpPr>
        <p:spPr>
          <a:xfrm>
            <a:off x="389151" y="2204864"/>
            <a:ext cx="11194498" cy="2631490"/>
          </a:xfrm>
          <a:prstGeom prst="rect">
            <a:avLst/>
          </a:prstGeom>
        </p:spPr>
        <p:txBody>
          <a:bodyPr wrap="square">
            <a:spAutoFit/>
          </a:bodyPr>
          <a:lstStyle/>
          <a:p>
            <a:pPr algn="ctr" rtl="1">
              <a:lnSpc>
                <a:spcPct val="250000"/>
              </a:lnSpc>
              <a:spcAft>
                <a:spcPts val="0"/>
              </a:spcAft>
              <a:tabLst>
                <a:tab pos="1783080" algn="l"/>
              </a:tabLst>
            </a:pPr>
            <a:r>
              <a:rPr lang="ar-SA" sz="4800" b="1" dirty="0">
                <a:latin typeface="Andalus" panose="02020603050405020304" pitchFamily="18" charset="-78"/>
                <a:ea typeface="Calibri" panose="020F0502020204030204" pitchFamily="34" charset="0"/>
                <a:cs typeface="Andalus" panose="02020603050405020304" pitchFamily="18" charset="-78"/>
              </a:rPr>
              <a:t>"يرفع الله الذين آمنوا منكم والذين أوتوا العلم درجات"</a:t>
            </a:r>
            <a:endParaRPr lang="en-US" sz="2800" dirty="0">
              <a:latin typeface="Andalus" panose="02020603050405020304" pitchFamily="18" charset="-78"/>
              <a:ea typeface="Calibri" panose="020F0502020204030204" pitchFamily="34" charset="0"/>
              <a:cs typeface="Andalus" panose="02020603050405020304" pitchFamily="18" charset="-78"/>
            </a:endParaRPr>
          </a:p>
          <a:p>
            <a:pPr algn="r" rtl="1">
              <a:lnSpc>
                <a:spcPct val="250000"/>
              </a:lnSpc>
              <a:spcAft>
                <a:spcPts val="0"/>
              </a:spcAft>
              <a:tabLst>
                <a:tab pos="1392555" algn="l"/>
                <a:tab pos="1783080" algn="l"/>
                <a:tab pos="6031230" algn="r"/>
              </a:tabLst>
            </a:pPr>
            <a:r>
              <a:rPr lang="ar-SA"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accent1">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621804" y="4305003"/>
            <a:ext cx="2896819" cy="1323439"/>
          </a:xfrm>
          <a:prstGeom prst="rect">
            <a:avLst/>
          </a:prstGeom>
          <a:noFill/>
        </p:spPr>
        <p:txBody>
          <a:bodyPr wrap="none" rtlCol="1">
            <a:spAutoFit/>
          </a:bodyPr>
          <a:lstStyle/>
          <a:p>
            <a:pPr algn="r" rtl="1">
              <a:lnSpc>
                <a:spcPct val="250000"/>
              </a:lnSpc>
              <a:spcAft>
                <a:spcPts val="0"/>
              </a:spcAft>
              <a:tabLst>
                <a:tab pos="1392555" algn="l"/>
                <a:tab pos="1783080" algn="l"/>
                <a:tab pos="6031230" algn="r"/>
              </a:tabLst>
            </a:pPr>
            <a:r>
              <a:rPr lang="ar-IQ" sz="2000" b="1" dirty="0">
                <a:solidFill>
                  <a:schemeClr val="accent2">
                    <a:lumMod val="60000"/>
                    <a:lumOff val="40000"/>
                  </a:schemeClr>
                </a:solidFill>
                <a:latin typeface="Algerian" panose="04020705040A02060702" pitchFamily="82" charset="0"/>
                <a:ea typeface="Calibri" panose="020F0502020204030204" pitchFamily="34" charset="0"/>
                <a:cs typeface="Times New Roman" panose="02020603050405020304" pitchFamily="18" charset="0"/>
              </a:rPr>
              <a:t> </a:t>
            </a:r>
            <a:r>
              <a:rPr lang="ar-SA" sz="2000" b="1" dirty="0">
                <a:solidFill>
                  <a:schemeClr val="accent2">
                    <a:lumMod val="60000"/>
                    <a:lumOff val="40000"/>
                  </a:schemeClr>
                </a:solidFill>
                <a:latin typeface="Algerian" panose="04020705040A02060702" pitchFamily="82" charset="0"/>
                <a:ea typeface="Calibri" panose="020F0502020204030204" pitchFamily="34" charset="0"/>
                <a:cs typeface="Times New Roman" panose="02020603050405020304" pitchFamily="18" charset="0"/>
              </a:rPr>
              <a:t>صدق الله العلي العظيم</a:t>
            </a:r>
            <a:r>
              <a:rPr lang="ar-IQ" sz="2000" b="1" dirty="0">
                <a:solidFill>
                  <a:schemeClr val="accent2">
                    <a:lumMod val="60000"/>
                    <a:lumOff val="40000"/>
                  </a:schemeClr>
                </a:solidFill>
                <a:latin typeface="Algerian" panose="04020705040A02060702" pitchFamily="82" charset="0"/>
                <a:ea typeface="Calibri" panose="020F0502020204030204" pitchFamily="34" charset="0"/>
                <a:cs typeface="Times New Roman" panose="02020603050405020304" pitchFamily="18" charset="0"/>
              </a:rPr>
              <a:t>  </a:t>
            </a:r>
            <a:endParaRPr lang="en-US" sz="1600" dirty="0">
              <a:solidFill>
                <a:schemeClr val="accent2">
                  <a:lumMod val="60000"/>
                  <a:lumOff val="40000"/>
                </a:schemeClr>
              </a:solidFill>
              <a:latin typeface="Algerian" panose="04020705040A02060702" pitchFamily="82" charset="0"/>
              <a:ea typeface="Calibri" panose="020F0502020204030204" pitchFamily="34" charset="0"/>
              <a:cs typeface="Arial" panose="020B0604020202020204" pitchFamily="34" charset="0"/>
            </a:endParaRPr>
          </a:p>
          <a:p>
            <a:pPr rtl="1">
              <a:lnSpc>
                <a:spcPct val="250000"/>
              </a:lnSpc>
              <a:tabLst>
                <a:tab pos="1783080" algn="l"/>
              </a:tabLst>
            </a:pPr>
            <a:r>
              <a:rPr lang="ar-SA" sz="1200" b="1" dirty="0">
                <a:solidFill>
                  <a:schemeClr val="accent1">
                    <a:lumMod val="40000"/>
                    <a:lumOff val="60000"/>
                  </a:schemeClr>
                </a:solidFill>
                <a:latin typeface="Calibri" panose="020F0502020204030204" pitchFamily="34" charset="0"/>
                <a:ea typeface="Calibri" panose="020F0502020204030204" pitchFamily="34" charset="0"/>
                <a:cs typeface="Calibri" panose="020F0502020204030204" pitchFamily="34" charset="0"/>
              </a:rPr>
              <a:t>[ المجادلة : 11 ]</a:t>
            </a:r>
            <a:endParaRPr lang="ar-IQ" dirty="0"/>
          </a:p>
        </p:txBody>
      </p:sp>
    </p:spTree>
    <p:extLst>
      <p:ext uri="{BB962C8B-B14F-4D97-AF65-F5344CB8AC3E}">
        <p14:creationId xmlns:p14="http://schemas.microsoft.com/office/powerpoint/2010/main" val="80144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756" y="260648"/>
            <a:ext cx="7920880" cy="861774"/>
          </a:xfrm>
          <a:prstGeom prst="rect">
            <a:avLst/>
          </a:prstGeom>
          <a:noFill/>
        </p:spPr>
        <p:txBody>
          <a:bodyPr wrap="square" rtlCol="1">
            <a:spAutoFit/>
          </a:bodyPr>
          <a:lstStyle/>
          <a:p>
            <a:r>
              <a:rPr lang="en-US" sz="3200" b="1" dirty="0">
                <a:latin typeface="Lucida Calligraphy" panose="03010101010101010101" pitchFamily="66" charset="0"/>
              </a:rPr>
              <a:t>What Is Miniaturized Satellite?</a:t>
            </a:r>
          </a:p>
          <a:p>
            <a:endParaRPr lang="ar-IQ" dirty="0"/>
          </a:p>
        </p:txBody>
      </p:sp>
      <p:sp>
        <p:nvSpPr>
          <p:cNvPr id="5" name="TextBox 4"/>
          <p:cNvSpPr txBox="1"/>
          <p:nvPr/>
        </p:nvSpPr>
        <p:spPr>
          <a:xfrm>
            <a:off x="981844" y="1412776"/>
            <a:ext cx="10081120" cy="1815882"/>
          </a:xfrm>
          <a:prstGeom prst="rect">
            <a:avLst/>
          </a:prstGeom>
          <a:noFill/>
        </p:spPr>
        <p:txBody>
          <a:bodyPr wrap="square" rtlCol="1">
            <a:spAutoFit/>
          </a:bodyPr>
          <a:lstStyle/>
          <a:p>
            <a:pPr algn="justLow"/>
            <a:r>
              <a:rPr lang="en-US" sz="2800" b="1" dirty="0">
                <a:solidFill>
                  <a:srgbClr val="00B0F0"/>
                </a:solidFill>
                <a:latin typeface="Agency FB" panose="020B0503020202020204" pitchFamily="34" charset="0"/>
              </a:rPr>
              <a:t>Miniaturized satellites or small satellites are artificial satellites of unusually low weights and small sizes, usually under 500 </a:t>
            </a:r>
            <a:r>
              <a:rPr lang="en-US" sz="2800" b="1" dirty="0" smtClean="0">
                <a:solidFill>
                  <a:srgbClr val="00B0F0"/>
                </a:solidFill>
                <a:latin typeface="Agency FB" panose="020B0503020202020204" pitchFamily="34" charset="0"/>
              </a:rPr>
              <a:t>kg. </a:t>
            </a:r>
            <a:r>
              <a:rPr lang="en-US" sz="2800" b="1" dirty="0">
                <a:solidFill>
                  <a:srgbClr val="00B0F0"/>
                </a:solidFill>
                <a:latin typeface="Agency FB" panose="020B0503020202020204" pitchFamily="34" charset="0"/>
              </a:rPr>
              <a:t>While all such satellites can be referred to as small satellites, different classifications are used to categorize them based on mass.</a:t>
            </a:r>
            <a:endParaRPr lang="ar-IQ" sz="2800" b="1" dirty="0">
              <a:solidFill>
                <a:srgbClr val="00B0F0"/>
              </a:solidFill>
              <a:latin typeface="Agency FB" panose="020B05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636" y="3800078"/>
            <a:ext cx="3338274" cy="305792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812" y="3800078"/>
            <a:ext cx="3744416" cy="30579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228" y="3800078"/>
            <a:ext cx="3672408" cy="3057922"/>
          </a:xfrm>
          <a:prstGeom prst="rect">
            <a:avLst/>
          </a:prstGeom>
        </p:spPr>
      </p:pic>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756" y="260648"/>
            <a:ext cx="7920880" cy="861774"/>
          </a:xfrm>
          <a:prstGeom prst="rect">
            <a:avLst/>
          </a:prstGeom>
          <a:noFill/>
        </p:spPr>
        <p:txBody>
          <a:bodyPr wrap="square" rtlCol="1">
            <a:spAutoFit/>
          </a:bodyPr>
          <a:lstStyle/>
          <a:p>
            <a:r>
              <a:rPr lang="en-US" sz="3200" b="1" dirty="0">
                <a:latin typeface="Lucida Calligraphy" panose="03010101010101010101" pitchFamily="66" charset="0"/>
              </a:rPr>
              <a:t>What Is Communications Satellite?</a:t>
            </a:r>
          </a:p>
          <a:p>
            <a:endParaRPr lang="ar-IQ" dirty="0"/>
          </a:p>
        </p:txBody>
      </p:sp>
      <p:sp useBgFill="1">
        <p:nvSpPr>
          <p:cNvPr id="5" name="TextBox 4"/>
          <p:cNvSpPr txBox="1"/>
          <p:nvPr/>
        </p:nvSpPr>
        <p:spPr>
          <a:xfrm>
            <a:off x="189756" y="980728"/>
            <a:ext cx="7704856" cy="2677656"/>
          </a:xfrm>
          <a:prstGeom prst="rect">
            <a:avLst/>
          </a:prstGeom>
        </p:spPr>
        <p:txBody>
          <a:bodyPr wrap="square" rtlCol="1">
            <a:spAutoFit/>
          </a:bodyPr>
          <a:lstStyle/>
          <a:p>
            <a:pPr algn="ctr"/>
            <a:r>
              <a:rPr lang="en-US" sz="2800" b="1" dirty="0">
                <a:solidFill>
                  <a:schemeClr val="accent5">
                    <a:lumMod val="20000"/>
                    <a:lumOff val="80000"/>
                  </a:schemeClr>
                </a:solidFill>
                <a:latin typeface="Agency FB" panose="020B0503020202020204" pitchFamily="34" charset="0"/>
              </a:rPr>
              <a:t>A communications satellite (sometimes abbreviated to COMSAT) is an artificial satellite stationed in space for the purpose of telecommunications. Modern communications satellites use a variety of orbits including geostationary orbits, </a:t>
            </a:r>
            <a:r>
              <a:rPr lang="en-US" sz="2800" b="1" dirty="0" err="1">
                <a:solidFill>
                  <a:schemeClr val="accent5">
                    <a:lumMod val="20000"/>
                    <a:lumOff val="80000"/>
                  </a:schemeClr>
                </a:solidFill>
                <a:latin typeface="Agency FB" panose="020B0503020202020204" pitchFamily="34" charset="0"/>
              </a:rPr>
              <a:t>Molniya</a:t>
            </a:r>
            <a:r>
              <a:rPr lang="en-US" sz="2800" b="1" dirty="0">
                <a:solidFill>
                  <a:schemeClr val="accent5">
                    <a:lumMod val="20000"/>
                    <a:lumOff val="80000"/>
                  </a:schemeClr>
                </a:solidFill>
                <a:latin typeface="Agency FB" panose="020B0503020202020204" pitchFamily="34" charset="0"/>
              </a:rPr>
              <a:t> orbits, other elliptical orbits and low (polar and non-polar) Earth orbits.</a:t>
            </a:r>
            <a:endParaRPr lang="ar-IQ" sz="2800" b="1" dirty="0">
              <a:solidFill>
                <a:schemeClr val="accent5">
                  <a:lumMod val="20000"/>
                  <a:lumOff val="80000"/>
                </a:schemeClr>
              </a:solidFill>
              <a:latin typeface="Agency FB" panose="020B05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319" y="17804"/>
            <a:ext cx="4177737" cy="37921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 y="3810000"/>
            <a:ext cx="12193091" cy="3048000"/>
          </a:xfrm>
          <a:prstGeom prst="rect">
            <a:avLst/>
          </a:prstGeom>
        </p:spPr>
      </p:pic>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756" y="260648"/>
            <a:ext cx="10009112" cy="861774"/>
          </a:xfrm>
          <a:prstGeom prst="rect">
            <a:avLst/>
          </a:prstGeom>
          <a:noFill/>
        </p:spPr>
        <p:txBody>
          <a:bodyPr wrap="square" rtlCol="1">
            <a:spAutoFit/>
          </a:bodyPr>
          <a:lstStyle/>
          <a:p>
            <a:r>
              <a:rPr lang="en-US" sz="3200" b="1" dirty="0">
                <a:latin typeface="Lucida Calligraphy" panose="03010101010101010101" pitchFamily="66" charset="0"/>
              </a:rPr>
              <a:t>What Is Global Navigation Satellite System?</a:t>
            </a:r>
          </a:p>
          <a:p>
            <a:endParaRPr lang="ar-IQ" dirty="0"/>
          </a:p>
        </p:txBody>
      </p:sp>
      <p:sp>
        <p:nvSpPr>
          <p:cNvPr id="7" name="TextBox 6"/>
          <p:cNvSpPr txBox="1"/>
          <p:nvPr/>
        </p:nvSpPr>
        <p:spPr>
          <a:xfrm>
            <a:off x="405780" y="983817"/>
            <a:ext cx="11593288" cy="1631216"/>
          </a:xfrm>
          <a:prstGeom prst="rect">
            <a:avLst/>
          </a:prstGeom>
          <a:noFill/>
        </p:spPr>
        <p:txBody>
          <a:bodyPr wrap="square" rtlCol="1">
            <a:spAutoFit/>
          </a:bodyPr>
          <a:lstStyle/>
          <a:p>
            <a:pPr algn="ctr"/>
            <a:r>
              <a:rPr lang="en-US" sz="2000" b="1" dirty="0">
                <a:solidFill>
                  <a:srgbClr val="FFC000"/>
                </a:solidFill>
              </a:rPr>
              <a:t>Global Navigation Satellite Systems (GNSS) is the standard generic term for satellite navigation systems </a:t>
            </a:r>
            <a:endParaRPr lang="en-US" sz="2000" b="1" dirty="0" smtClean="0">
              <a:solidFill>
                <a:srgbClr val="FFC000"/>
              </a:solidFill>
            </a:endParaRPr>
          </a:p>
          <a:p>
            <a:pPr algn="ctr"/>
            <a:r>
              <a:rPr lang="en-US" sz="2000" b="1" dirty="0" smtClean="0">
                <a:solidFill>
                  <a:srgbClr val="FFC000"/>
                </a:solidFill>
              </a:rPr>
              <a:t>(“</a:t>
            </a:r>
            <a:r>
              <a:rPr lang="en-US" sz="2000" b="1" dirty="0">
                <a:solidFill>
                  <a:srgbClr val="FFC000"/>
                </a:solidFill>
              </a:rPr>
              <a:t>sat </a:t>
            </a:r>
            <a:r>
              <a:rPr lang="en-US" sz="2000" b="1" dirty="0" err="1">
                <a:solidFill>
                  <a:srgbClr val="FFC000"/>
                </a:solidFill>
              </a:rPr>
              <a:t>nav</a:t>
            </a:r>
            <a:r>
              <a:rPr lang="en-US" sz="2000" b="1" dirty="0">
                <a:solidFill>
                  <a:srgbClr val="FFC000"/>
                </a:solidFill>
              </a:rPr>
              <a:t>”) that provide autonomous geo-spatial positioning with global coverage. GNSS allows small electronic receivers to determine their location (longitude, latitude, and altitude) to within a few </a:t>
            </a:r>
            <a:r>
              <a:rPr lang="en-US" sz="2000" b="1" dirty="0" err="1">
                <a:solidFill>
                  <a:srgbClr val="FFC000"/>
                </a:solidFill>
              </a:rPr>
              <a:t>metres</a:t>
            </a:r>
            <a:r>
              <a:rPr lang="en-US" sz="2000" b="1" dirty="0">
                <a:solidFill>
                  <a:srgbClr val="FFC000"/>
                </a:solidFill>
              </a:rPr>
              <a:t> using time signals transmitted along a line-of-sight by radio from satellites. Receivers calculate the precise time as well as position, which can be used as a reference for scientific experiments.</a:t>
            </a:r>
            <a:endParaRPr lang="ar-IQ" sz="2000" b="1" dirty="0">
              <a:solidFill>
                <a:srgbClr val="FFC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20" y="2981675"/>
            <a:ext cx="5184576" cy="3876323"/>
          </a:xfrm>
          <a:prstGeom prst="rect">
            <a:avLst/>
          </a:prstGeom>
          <a:noFill/>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396" y="2981676"/>
            <a:ext cx="5544616" cy="3876323"/>
          </a:xfrm>
          <a:prstGeom prst="rect">
            <a:avLst/>
          </a:prstGeom>
        </p:spPr>
      </p:pic>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756" y="260648"/>
            <a:ext cx="5472608" cy="861774"/>
          </a:xfrm>
          <a:prstGeom prst="rect">
            <a:avLst/>
          </a:prstGeom>
          <a:noFill/>
        </p:spPr>
        <p:txBody>
          <a:bodyPr wrap="square" rtlCol="1">
            <a:spAutoFit/>
          </a:bodyPr>
          <a:lstStyle/>
          <a:p>
            <a:r>
              <a:rPr lang="en-US" sz="3200" b="1" dirty="0">
                <a:latin typeface="Lucida Calligraphy" panose="03010101010101010101" pitchFamily="66" charset="0"/>
              </a:rPr>
              <a:t>What Is Space Station?</a:t>
            </a:r>
          </a:p>
          <a:p>
            <a:endParaRPr lang="ar-IQ" dirty="0"/>
          </a:p>
        </p:txBody>
      </p:sp>
      <p:sp>
        <p:nvSpPr>
          <p:cNvPr id="8" name="TextBox 7"/>
          <p:cNvSpPr txBox="1"/>
          <p:nvPr/>
        </p:nvSpPr>
        <p:spPr>
          <a:xfrm>
            <a:off x="206971" y="948690"/>
            <a:ext cx="4860540" cy="5909310"/>
          </a:xfrm>
          <a:prstGeom prst="rect">
            <a:avLst/>
          </a:prstGeom>
          <a:noFill/>
        </p:spPr>
        <p:txBody>
          <a:bodyPr wrap="square" rtlCol="1">
            <a:spAutoFit/>
          </a:bodyPr>
          <a:lstStyle/>
          <a:p>
            <a:pPr algn="ctr"/>
            <a:r>
              <a:rPr lang="en-US" sz="2000" b="1" dirty="0"/>
              <a:t>A space station is an artificial structure designed for humans to live and work in outer space for a period of time.</a:t>
            </a:r>
          </a:p>
          <a:p>
            <a:pPr algn="ctr"/>
            <a:r>
              <a:rPr lang="en-US" sz="2000" b="1" dirty="0"/>
              <a:t>To date, only low earth orbital (LEO) stations have been implemented, otherwise known as orbital stations. A space station is distinguished from other manned spacecraft by its lack of major propulsion or landing facilities—instead, other vehicles are used as transport to and from the station. Current and recent-history space stations are designed for medium-term living in orbit, for periods of weeks, months, or even years. The only space station currently in use is the International Space Station. Previous stations include the </a:t>
            </a:r>
            <a:r>
              <a:rPr lang="en-US" sz="2000" b="1" dirty="0" err="1"/>
              <a:t>Almaz</a:t>
            </a:r>
            <a:r>
              <a:rPr lang="en-US" sz="2000" b="1" dirty="0"/>
              <a:t> and Salyut series, Skylab and Mir.</a:t>
            </a:r>
          </a:p>
          <a:p>
            <a:endParaRPr lang="ar-IQ"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797" y="0"/>
            <a:ext cx="6182028" cy="394104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6500" y="3941043"/>
            <a:ext cx="4417599" cy="2932182"/>
          </a:xfrm>
          <a:prstGeom prst="rect">
            <a:avLst/>
          </a:prstGeom>
        </p:spPr>
      </p:pic>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48938"/>
          </a:xfrm>
          <a:prstGeom prst="rect">
            <a:avLst/>
          </a:prstGeom>
        </p:spPr>
      </p:pic>
    </p:spTree>
    <p:extLst>
      <p:ext uri="{BB962C8B-B14F-4D97-AF65-F5344CB8AC3E}">
        <p14:creationId xmlns:p14="http://schemas.microsoft.com/office/powerpoint/2010/main" val="191161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89756" y="908720"/>
            <a:ext cx="11665295" cy="5262979"/>
          </a:xfrm>
          <a:prstGeom prst="rect">
            <a:avLst/>
          </a:prstGeom>
          <a:noFill/>
          <a:ln>
            <a:solidFill>
              <a:schemeClr val="tx2"/>
            </a:solidFill>
          </a:ln>
        </p:spPr>
        <p:txBody>
          <a:bodyPr wrap="square" rtlCol="1">
            <a:spAutoFit/>
          </a:bodyPr>
          <a:lstStyle/>
          <a:p>
            <a:pPr marL="285750" indent="-285750">
              <a:lnSpc>
                <a:spcPct val="200000"/>
              </a:lnSpc>
              <a:buFont typeface="Wingdings" panose="05000000000000000000" pitchFamily="2" charset="2"/>
              <a:buChar char="ü"/>
            </a:pPr>
            <a:r>
              <a:rPr lang="en-US" sz="2400" b="1" dirty="0">
                <a:solidFill>
                  <a:srgbClr val="FF0000"/>
                </a:solidFill>
                <a:latin typeface="Agency FB" panose="020B0503020202020204" pitchFamily="34" charset="0"/>
              </a:rPr>
              <a:t>1. Sputnik 1 was about the size of a beach ball and took about 98 minutes to orbit the Earth</a:t>
            </a:r>
            <a:r>
              <a:rPr lang="en-US" sz="2400" b="1" dirty="0" smtClean="0">
                <a:solidFill>
                  <a:srgbClr val="FF0000"/>
                </a:solidFill>
                <a:latin typeface="Agency FB" panose="020B0503020202020204" pitchFamily="34" charset="0"/>
              </a:rPr>
              <a:t>.</a:t>
            </a:r>
          </a:p>
          <a:p>
            <a:pPr marL="285750" indent="-285750">
              <a:lnSpc>
                <a:spcPct val="200000"/>
              </a:lnSpc>
              <a:buFont typeface="Wingdings" panose="05000000000000000000" pitchFamily="2" charset="2"/>
              <a:buChar char="ü"/>
            </a:pPr>
            <a:r>
              <a:rPr lang="en-US" sz="2400" b="1" dirty="0">
                <a:solidFill>
                  <a:srgbClr val="FFC000"/>
                </a:solidFill>
                <a:latin typeface="Agency FB" panose="020B0503020202020204" pitchFamily="34" charset="0"/>
              </a:rPr>
              <a:t>2. Its launch is marked every year by International Space Week from October 4-10, a “celebration of science and technology, and their contribution to the betterment of the human condition</a:t>
            </a:r>
            <a:r>
              <a:rPr lang="en-US" sz="2400" b="1" dirty="0" smtClean="0">
                <a:solidFill>
                  <a:srgbClr val="FFC000"/>
                </a:solidFill>
                <a:latin typeface="Agency FB" panose="020B0503020202020204" pitchFamily="34" charset="0"/>
              </a:rPr>
              <a:t>”.</a:t>
            </a:r>
          </a:p>
          <a:p>
            <a:pPr marL="285750" indent="-285750">
              <a:lnSpc>
                <a:spcPct val="200000"/>
              </a:lnSpc>
              <a:buFont typeface="Wingdings" panose="05000000000000000000" pitchFamily="2" charset="2"/>
              <a:buChar char="ü"/>
            </a:pPr>
            <a:r>
              <a:rPr lang="en-US" sz="2400" b="1" dirty="0">
                <a:solidFill>
                  <a:srgbClr val="92D050"/>
                </a:solidFill>
                <a:latin typeface="Agency FB" panose="020B0503020202020204" pitchFamily="34" charset="0"/>
              </a:rPr>
              <a:t>3. In the 16th century, the word “satellite” meant “an attendant on a person of importance” </a:t>
            </a:r>
            <a:r>
              <a:rPr lang="en-US" sz="2400" b="1" dirty="0" smtClean="0">
                <a:solidFill>
                  <a:srgbClr val="92D050"/>
                </a:solidFill>
                <a:latin typeface="Agency FB" panose="020B0503020202020204" pitchFamily="34" charset="0"/>
              </a:rPr>
              <a:t>...</a:t>
            </a:r>
          </a:p>
          <a:p>
            <a:pPr marL="285750" indent="-285750">
              <a:lnSpc>
                <a:spcPct val="200000"/>
              </a:lnSpc>
              <a:buFont typeface="Wingdings" panose="05000000000000000000" pitchFamily="2" charset="2"/>
              <a:buChar char="ü"/>
            </a:pPr>
            <a:r>
              <a:rPr lang="en-US" sz="2400" b="1" dirty="0">
                <a:solidFill>
                  <a:srgbClr val="00B0F0"/>
                </a:solidFill>
                <a:latin typeface="Agency FB" panose="020B0503020202020204" pitchFamily="34" charset="0"/>
              </a:rPr>
              <a:t>4. ...In the 17th century it came to be used for a small planet revolving around a larger one</a:t>
            </a:r>
            <a:r>
              <a:rPr lang="en-US" sz="2400" b="1" dirty="0" smtClean="0">
                <a:solidFill>
                  <a:srgbClr val="00B0F0"/>
                </a:solidFill>
                <a:latin typeface="Agency FB" panose="020B0503020202020204" pitchFamily="34" charset="0"/>
              </a:rPr>
              <a:t>.</a:t>
            </a:r>
          </a:p>
          <a:p>
            <a:pPr marL="285750" indent="-285750">
              <a:lnSpc>
                <a:spcPct val="200000"/>
              </a:lnSpc>
              <a:buFont typeface="Wingdings" panose="05000000000000000000" pitchFamily="2" charset="2"/>
              <a:buChar char="ü"/>
            </a:pPr>
            <a:r>
              <a:rPr lang="en-US" sz="2400" b="1" dirty="0">
                <a:latin typeface="Agency FB" panose="020B0503020202020204" pitchFamily="34" charset="0"/>
              </a:rPr>
              <a:t>5. In 2009 two communications satellites, from the US and Russia, collided. This is the only time two man-made satellites have collided by accident.</a:t>
            </a:r>
            <a:endParaRPr lang="ar-IQ" sz="2400" b="1" dirty="0">
              <a:latin typeface="Agency FB" panose="020B0503020202020204" pitchFamily="34" charset="0"/>
            </a:endParaRPr>
          </a:p>
        </p:txBody>
      </p:sp>
    </p:spTree>
    <p:extLst>
      <p:ext uri="{BB962C8B-B14F-4D97-AF65-F5344CB8AC3E}">
        <p14:creationId xmlns:p14="http://schemas.microsoft.com/office/powerpoint/2010/main" val="2486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additive="base">
                                        <p:cTn id="31"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 calcmode="lin" valueType="num">
                                      <p:cBhvr additive="base">
                                        <p:cTn id="37"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469222359"/>
              </p:ext>
            </p:extLst>
          </p:nvPr>
        </p:nvGraphicFramePr>
        <p:xfrm>
          <a:off x="3" y="0"/>
          <a:ext cx="1207107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876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5820" y="1124744"/>
            <a:ext cx="10658687"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Lucida Calligraphy" panose="03010101010101010101" pitchFamily="66" charset="0"/>
              </a:rPr>
              <a:t>Thanks for all your patience</a:t>
            </a:r>
          </a:p>
        </p:txBody>
      </p:sp>
      <p:sp>
        <p:nvSpPr>
          <p:cNvPr id="3" name="Explosion 1 2"/>
          <p:cNvSpPr/>
          <p:nvPr/>
        </p:nvSpPr>
        <p:spPr>
          <a:xfrm>
            <a:off x="2242735" y="2492896"/>
            <a:ext cx="7704856" cy="3933056"/>
          </a:xfrm>
          <a:prstGeom prst="irregularSeal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5400" dirty="0" smtClean="0">
                <a:solidFill>
                  <a:schemeClr val="bg1"/>
                </a:solidFill>
                <a:latin typeface="Algerian" panose="04020705040A02060702" pitchFamily="82" charset="0"/>
              </a:rPr>
              <a:t>The end</a:t>
            </a:r>
            <a:endParaRPr lang="ar-IQ" sz="54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4390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7748" y="3921774"/>
            <a:ext cx="9061646" cy="1080120"/>
          </a:xfrm>
        </p:spPr>
        <p:txBody>
          <a:bodyPr/>
          <a:lstStyle/>
          <a:p>
            <a:r>
              <a:rPr lang="en-US" b="1" dirty="0">
                <a:latin typeface="Agency FB" panose="020B0503020202020204" pitchFamily="34" charset="0"/>
              </a:rPr>
              <a:t>Satellites &amp; communication</a:t>
            </a:r>
          </a:p>
        </p:txBody>
      </p:sp>
      <p:sp>
        <p:nvSpPr>
          <p:cNvPr id="4" name="Subtitle 3"/>
          <p:cNvSpPr>
            <a:spLocks noGrp="1"/>
          </p:cNvSpPr>
          <p:nvPr>
            <p:ph type="subTitle" idx="1"/>
          </p:nvPr>
        </p:nvSpPr>
        <p:spPr>
          <a:xfrm>
            <a:off x="477788" y="5229200"/>
            <a:ext cx="5904656" cy="360040"/>
          </a:xfrm>
        </p:spPr>
        <p:txBody>
          <a:bodyPr>
            <a:normAutofit lnSpcReduction="10000"/>
          </a:bodyPr>
          <a:lstStyle/>
          <a:p>
            <a:r>
              <a:rPr lang="en-US" dirty="0"/>
              <a:t>The </a:t>
            </a:r>
            <a:r>
              <a:rPr lang="en-US" dirty="0" smtClean="0"/>
              <a:t>project that </a:t>
            </a:r>
            <a:r>
              <a:rPr lang="en-US" dirty="0"/>
              <a:t>changed the </a:t>
            </a:r>
            <a:r>
              <a:rPr lang="en-US" dirty="0" smtClean="0"/>
              <a:t>world</a:t>
            </a:r>
            <a:r>
              <a:rPr lang="en-US" dirty="0"/>
              <a:t>.</a:t>
            </a:r>
            <a:endParaRPr lang="it-IT"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83"/>
            <a:ext cx="12194941" cy="3908791"/>
          </a:xfrm>
          <a:prstGeom prst="rect">
            <a:avLst/>
          </a:prstGeom>
        </p:spPr>
      </p:pic>
      <p:sp>
        <p:nvSpPr>
          <p:cNvPr id="8" name="Rectangle 7"/>
          <p:cNvSpPr/>
          <p:nvPr/>
        </p:nvSpPr>
        <p:spPr>
          <a:xfrm>
            <a:off x="6598468" y="5409220"/>
            <a:ext cx="5374333"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400" b="1" spc="50" dirty="0" smtClean="0">
                <a:ln w="0"/>
                <a:solidFill>
                  <a:schemeClr val="bg2"/>
                </a:solidFill>
                <a:effectLst>
                  <a:innerShdw blurRad="63500" dist="50800" dir="13500000">
                    <a:srgbClr val="000000">
                      <a:alpha val="50000"/>
                    </a:srgbClr>
                  </a:innerShdw>
                </a:effectLst>
                <a:latin typeface="Andalus" panose="02020603050405020304" pitchFamily="18" charset="-78"/>
                <a:cs typeface="Andalus" panose="02020603050405020304" pitchFamily="18" charset="-78"/>
              </a:rPr>
              <a:t>SAIF HUSAM HADI</a:t>
            </a:r>
          </a:p>
          <a:p>
            <a:pPr algn="ctr"/>
            <a:r>
              <a:rPr lang="en-US" sz="2400" b="1" spc="50" dirty="0" smtClean="0">
                <a:ln w="0"/>
                <a:solidFill>
                  <a:schemeClr val="bg2"/>
                </a:solidFill>
                <a:effectLst>
                  <a:innerShdw blurRad="63500" dist="50800" dir="13500000">
                    <a:srgbClr val="000000">
                      <a:alpha val="50000"/>
                    </a:srgbClr>
                  </a:innerShdw>
                </a:effectLst>
                <a:latin typeface="Andalus" panose="02020603050405020304" pitchFamily="18" charset="-78"/>
                <a:cs typeface="Andalus" panose="02020603050405020304" pitchFamily="18" charset="-78"/>
              </a:rPr>
              <a:t>KARRAR SALIM JABAR</a:t>
            </a:r>
          </a:p>
          <a:p>
            <a:pPr algn="ctr"/>
            <a:r>
              <a:rPr lang="en-US" sz="2400" b="1" spc="50" dirty="0" smtClean="0">
                <a:ln w="0"/>
                <a:solidFill>
                  <a:schemeClr val="bg2"/>
                </a:solidFill>
                <a:effectLst>
                  <a:innerShdw blurRad="63500" dist="50800" dir="13500000">
                    <a:srgbClr val="000000">
                      <a:alpha val="50000"/>
                    </a:srgbClr>
                  </a:innerShdw>
                </a:effectLst>
                <a:latin typeface="Andalus" panose="02020603050405020304" pitchFamily="18" charset="-78"/>
                <a:cs typeface="Andalus" panose="02020603050405020304" pitchFamily="18" charset="-78"/>
              </a:rPr>
              <a:t>MAHDI MOHAMMED </a:t>
            </a:r>
            <a:r>
              <a:rPr lang="en-US" sz="2400" b="1" spc="50" dirty="0" err="1" smtClean="0">
                <a:ln w="0"/>
                <a:solidFill>
                  <a:schemeClr val="bg2"/>
                </a:solidFill>
                <a:effectLst>
                  <a:innerShdw blurRad="63500" dist="50800" dir="13500000">
                    <a:srgbClr val="000000">
                      <a:alpha val="50000"/>
                    </a:srgbClr>
                  </a:innerShdw>
                </a:effectLst>
                <a:latin typeface="Andalus" panose="02020603050405020304" pitchFamily="18" charset="-78"/>
                <a:cs typeface="Andalus" panose="02020603050405020304" pitchFamily="18" charset="-78"/>
              </a:rPr>
              <a:t>MOHAMMED</a:t>
            </a:r>
            <a:endParaRPr lang="ar-IQ" sz="24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808920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ircle(in)">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4221" y="1488498"/>
            <a:ext cx="7462563" cy="4833596"/>
          </a:xfrm>
        </p:spPr>
        <p:txBody>
          <a:bodyPr>
            <a:normAutofit fontScale="55000" lnSpcReduction="20000"/>
          </a:bodyPr>
          <a:lstStyle/>
          <a:p>
            <a:pPr algn="l" rtl="0">
              <a:buFont typeface="Courier New" panose="02070309020205020404" pitchFamily="49" charset="0"/>
              <a:buChar char="o"/>
            </a:pPr>
            <a:r>
              <a:rPr lang="en-US" sz="4100" b="1" dirty="0">
                <a:latin typeface="Agency FB" panose="020B0503020202020204" pitchFamily="34" charset="0"/>
              </a:rPr>
              <a:t>What Is A Satellite </a:t>
            </a:r>
            <a:r>
              <a:rPr lang="en-US" sz="4100" b="1" dirty="0" smtClean="0">
                <a:latin typeface="Agency FB" panose="020B0503020202020204" pitchFamily="34" charset="0"/>
              </a:rPr>
              <a:t>?</a:t>
            </a:r>
          </a:p>
          <a:p>
            <a:pPr algn="l" rtl="0">
              <a:buFont typeface="Courier New" panose="02070309020205020404" pitchFamily="49" charset="0"/>
              <a:buChar char="o"/>
            </a:pPr>
            <a:r>
              <a:rPr lang="en-US" sz="4100" b="1" dirty="0" smtClean="0">
                <a:latin typeface="Agency FB" panose="020B0503020202020204" pitchFamily="34" charset="0"/>
              </a:rPr>
              <a:t>When </a:t>
            </a:r>
            <a:r>
              <a:rPr lang="en-US" sz="4100" b="1" dirty="0">
                <a:latin typeface="Agency FB" panose="020B0503020202020204" pitchFamily="34" charset="0"/>
              </a:rPr>
              <a:t>was first artificial </a:t>
            </a:r>
            <a:r>
              <a:rPr lang="en-US" sz="4100" b="1" dirty="0" smtClean="0">
                <a:latin typeface="Agency FB" panose="020B0503020202020204" pitchFamily="34" charset="0"/>
              </a:rPr>
              <a:t>satellite?</a:t>
            </a:r>
          </a:p>
          <a:p>
            <a:pPr algn="l" rtl="0">
              <a:buFont typeface="Courier New" panose="02070309020205020404" pitchFamily="49" charset="0"/>
              <a:buChar char="o"/>
            </a:pPr>
            <a:r>
              <a:rPr lang="en-US" sz="4100" b="1" dirty="0" smtClean="0">
                <a:latin typeface="Agency FB" panose="020B0503020202020204" pitchFamily="34" charset="0"/>
              </a:rPr>
              <a:t>What </a:t>
            </a:r>
            <a:r>
              <a:rPr lang="en-US" sz="4100" b="1" dirty="0">
                <a:latin typeface="Agency FB" panose="020B0503020202020204" pitchFamily="34" charset="0"/>
              </a:rPr>
              <a:t>Are The Types Of Satellite</a:t>
            </a:r>
            <a:r>
              <a:rPr lang="en-US" sz="4100" b="1" dirty="0" smtClean="0">
                <a:latin typeface="Agency FB" panose="020B0503020202020204" pitchFamily="34" charset="0"/>
              </a:rPr>
              <a:t>?</a:t>
            </a:r>
          </a:p>
          <a:p>
            <a:pPr algn="l" rtl="0">
              <a:buFont typeface="Courier New" panose="02070309020205020404" pitchFamily="49" charset="0"/>
              <a:buChar char="o"/>
            </a:pPr>
            <a:r>
              <a:rPr lang="en-US" sz="4100" b="1" dirty="0">
                <a:latin typeface="Agency FB" panose="020B0503020202020204" pitchFamily="34" charset="0"/>
              </a:rPr>
              <a:t>What Is Satellite Orbit </a:t>
            </a:r>
            <a:r>
              <a:rPr lang="en-US" sz="4100" b="1" dirty="0" smtClean="0">
                <a:latin typeface="Agency FB" panose="020B0503020202020204" pitchFamily="34" charset="0"/>
              </a:rPr>
              <a:t>?</a:t>
            </a:r>
          </a:p>
          <a:p>
            <a:pPr algn="l" rtl="0">
              <a:buFont typeface="Courier New" panose="02070309020205020404" pitchFamily="49" charset="0"/>
              <a:buChar char="o"/>
            </a:pPr>
            <a:r>
              <a:rPr lang="en-US" sz="4100" b="1" dirty="0">
                <a:latin typeface="Agency FB" panose="020B0503020202020204" pitchFamily="34" charset="0"/>
              </a:rPr>
              <a:t>What Is Space Observatory</a:t>
            </a:r>
            <a:r>
              <a:rPr lang="en-US" sz="4100" b="1" dirty="0" smtClean="0">
                <a:latin typeface="Agency FB" panose="020B0503020202020204" pitchFamily="34" charset="0"/>
              </a:rPr>
              <a:t>?</a:t>
            </a:r>
          </a:p>
          <a:p>
            <a:pPr algn="l" rtl="0">
              <a:buFont typeface="Courier New" panose="02070309020205020404" pitchFamily="49" charset="0"/>
              <a:buChar char="o"/>
            </a:pPr>
            <a:r>
              <a:rPr lang="en-US" sz="4100" b="1" dirty="0" smtClean="0">
                <a:latin typeface="Agency FB" panose="020B0503020202020204" pitchFamily="34" charset="0"/>
              </a:rPr>
              <a:t>What </a:t>
            </a:r>
            <a:r>
              <a:rPr lang="en-US" sz="4100" b="1" dirty="0">
                <a:latin typeface="Agency FB" panose="020B0503020202020204" pitchFamily="34" charset="0"/>
              </a:rPr>
              <a:t>Is A Geostationary Satellite?</a:t>
            </a:r>
            <a:endParaRPr lang="en-US" sz="4100" dirty="0">
              <a:latin typeface="Agency FB" panose="020B0503020202020204" pitchFamily="34" charset="0"/>
            </a:endParaRPr>
          </a:p>
          <a:p>
            <a:pPr algn="l" rtl="0">
              <a:buFont typeface="Courier New" panose="02070309020205020404" pitchFamily="49" charset="0"/>
              <a:buChar char="o"/>
            </a:pPr>
            <a:r>
              <a:rPr lang="en-US" sz="4100" b="1" dirty="0" smtClean="0">
                <a:latin typeface="Agency FB" panose="020B0503020202020204" pitchFamily="34" charset="0"/>
              </a:rPr>
              <a:t>What </a:t>
            </a:r>
            <a:r>
              <a:rPr lang="en-US" sz="4100" b="1" dirty="0">
                <a:latin typeface="Agency FB" panose="020B0503020202020204" pitchFamily="34" charset="0"/>
              </a:rPr>
              <a:t>Is Miniaturized Satellite?</a:t>
            </a:r>
            <a:endParaRPr lang="en-US" sz="4100" b="1" dirty="0" smtClean="0">
              <a:latin typeface="Agency FB" panose="020B0503020202020204" pitchFamily="34" charset="0"/>
            </a:endParaRPr>
          </a:p>
          <a:p>
            <a:pPr algn="l" rtl="0">
              <a:buFont typeface="Courier New" panose="02070309020205020404" pitchFamily="49" charset="0"/>
              <a:buChar char="o"/>
            </a:pPr>
            <a:r>
              <a:rPr lang="en-US" sz="4100" b="1" dirty="0">
                <a:latin typeface="Agency FB" panose="020B0503020202020204" pitchFamily="34" charset="0"/>
              </a:rPr>
              <a:t>What Is Communications Satellite</a:t>
            </a:r>
            <a:r>
              <a:rPr lang="en-US" sz="4100" b="1" dirty="0" smtClean="0">
                <a:latin typeface="Agency FB" panose="020B0503020202020204" pitchFamily="34" charset="0"/>
              </a:rPr>
              <a:t>?</a:t>
            </a:r>
          </a:p>
          <a:p>
            <a:pPr algn="l" rtl="0">
              <a:buFont typeface="Courier New" panose="02070309020205020404" pitchFamily="49" charset="0"/>
              <a:buChar char="o"/>
            </a:pPr>
            <a:r>
              <a:rPr lang="en-US" sz="4100" b="1" dirty="0">
                <a:latin typeface="Agency FB" panose="020B0503020202020204" pitchFamily="34" charset="0"/>
              </a:rPr>
              <a:t>What Is Global Navigation Satellite System?</a:t>
            </a:r>
            <a:endParaRPr lang="en-US" sz="4100" b="1" dirty="0" smtClean="0">
              <a:latin typeface="Agency FB" panose="020B0503020202020204" pitchFamily="34" charset="0"/>
            </a:endParaRPr>
          </a:p>
          <a:p>
            <a:pPr algn="l" rtl="0">
              <a:buFont typeface="Courier New" panose="02070309020205020404" pitchFamily="49" charset="0"/>
              <a:buChar char="o"/>
            </a:pPr>
            <a:r>
              <a:rPr lang="en-US" sz="4100" b="1" dirty="0">
                <a:latin typeface="Agency FB" panose="020B0503020202020204" pitchFamily="34" charset="0"/>
              </a:rPr>
              <a:t>What Is Space Station</a:t>
            </a:r>
            <a:r>
              <a:rPr lang="en-US" sz="4100" b="1" dirty="0" smtClean="0">
                <a:latin typeface="Agency FB" panose="020B0503020202020204" pitchFamily="34" charset="0"/>
              </a:rPr>
              <a:t>?</a:t>
            </a:r>
          </a:p>
          <a:p>
            <a:pPr algn="l" rtl="0">
              <a:buFont typeface="Courier New" panose="02070309020205020404" pitchFamily="49" charset="0"/>
              <a:buChar char="o"/>
            </a:pPr>
            <a:endParaRPr lang="en-US" b="1" dirty="0" smtClean="0"/>
          </a:p>
        </p:txBody>
      </p:sp>
      <p:sp>
        <p:nvSpPr>
          <p:cNvPr id="3" name="Rectangle 2"/>
          <p:cNvSpPr/>
          <p:nvPr/>
        </p:nvSpPr>
        <p:spPr>
          <a:xfrm>
            <a:off x="3657960" y="0"/>
            <a:ext cx="389882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introduction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147" y="1484784"/>
            <a:ext cx="5352678" cy="4464496"/>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 calcmode="lin" valueType="num">
                                      <p:cBhvr additive="base">
                                        <p:cTn id="29" dur="500"/>
                                        <p:tgtEl>
                                          <p:spTgt spid="14">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additive="base">
                                        <p:cTn id="35" dur="500"/>
                                        <p:tgtEl>
                                          <p:spTgt spid="14">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anim calcmode="lin" valueType="num">
                                      <p:cBhvr additive="base">
                                        <p:cTn id="41" dur="500"/>
                                        <p:tgtEl>
                                          <p:spTgt spid="14">
                                            <p:txEl>
                                              <p:pRg st="5" end="5"/>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4">
                                            <p:txEl>
                                              <p:pRg st="6" end="6"/>
                                            </p:txEl>
                                          </p:spTgt>
                                        </p:tgtEl>
                                        <p:attrNameLst>
                                          <p:attrName>style.visibility</p:attrName>
                                        </p:attrNameLst>
                                      </p:cBhvr>
                                      <p:to>
                                        <p:strVal val="visible"/>
                                      </p:to>
                                    </p:set>
                                    <p:anim calcmode="lin" valueType="num">
                                      <p:cBhvr additive="base">
                                        <p:cTn id="47" dur="500"/>
                                        <p:tgtEl>
                                          <p:spTgt spid="14">
                                            <p:txEl>
                                              <p:pRg st="6" end="6"/>
                                            </p:txEl>
                                          </p:spTgt>
                                        </p:tgtEl>
                                        <p:attrNameLst>
                                          <p:attrName>ppt_y</p:attrName>
                                        </p:attrNameLst>
                                      </p:cBhvr>
                                      <p:tavLst>
                                        <p:tav tm="0">
                                          <p:val>
                                            <p:strVal val="#ppt_y+#ppt_h*1.125000"/>
                                          </p:val>
                                        </p:tav>
                                        <p:tav tm="100000">
                                          <p:val>
                                            <p:strVal val="#ppt_y"/>
                                          </p:val>
                                        </p:tav>
                                      </p:tavLst>
                                    </p:anim>
                                    <p:animEffect transition="in" filter="wipe(up)">
                                      <p:cBhvr>
                                        <p:cTn id="48" dur="500"/>
                                        <p:tgtEl>
                                          <p:spTgt spid="1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4">
                                            <p:txEl>
                                              <p:pRg st="7" end="7"/>
                                            </p:txEl>
                                          </p:spTgt>
                                        </p:tgtEl>
                                        <p:attrNameLst>
                                          <p:attrName>style.visibility</p:attrName>
                                        </p:attrNameLst>
                                      </p:cBhvr>
                                      <p:to>
                                        <p:strVal val="visible"/>
                                      </p:to>
                                    </p:set>
                                    <p:anim calcmode="lin" valueType="num">
                                      <p:cBhvr additive="base">
                                        <p:cTn id="53" dur="500"/>
                                        <p:tgtEl>
                                          <p:spTgt spid="14">
                                            <p:txEl>
                                              <p:pRg st="7" end="7"/>
                                            </p:txEl>
                                          </p:spTgt>
                                        </p:tgtEl>
                                        <p:attrNameLst>
                                          <p:attrName>ppt_y</p:attrName>
                                        </p:attrNameLst>
                                      </p:cBhvr>
                                      <p:tavLst>
                                        <p:tav tm="0">
                                          <p:val>
                                            <p:strVal val="#ppt_y+#ppt_h*1.125000"/>
                                          </p:val>
                                        </p:tav>
                                        <p:tav tm="100000">
                                          <p:val>
                                            <p:strVal val="#ppt_y"/>
                                          </p:val>
                                        </p:tav>
                                      </p:tavLst>
                                    </p:anim>
                                    <p:animEffect transition="in" filter="wipe(up)">
                                      <p:cBhvr>
                                        <p:cTn id="54" dur="500"/>
                                        <p:tgtEl>
                                          <p:spTgt spid="14">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4">
                                            <p:txEl>
                                              <p:pRg st="8" end="8"/>
                                            </p:txEl>
                                          </p:spTgt>
                                        </p:tgtEl>
                                        <p:attrNameLst>
                                          <p:attrName>style.visibility</p:attrName>
                                        </p:attrNameLst>
                                      </p:cBhvr>
                                      <p:to>
                                        <p:strVal val="visible"/>
                                      </p:to>
                                    </p:set>
                                    <p:anim calcmode="lin" valueType="num">
                                      <p:cBhvr additive="base">
                                        <p:cTn id="59" dur="500"/>
                                        <p:tgtEl>
                                          <p:spTgt spid="14">
                                            <p:txEl>
                                              <p:pRg st="8" end="8"/>
                                            </p:txEl>
                                          </p:spTgt>
                                        </p:tgtEl>
                                        <p:attrNameLst>
                                          <p:attrName>ppt_y</p:attrName>
                                        </p:attrNameLst>
                                      </p:cBhvr>
                                      <p:tavLst>
                                        <p:tav tm="0">
                                          <p:val>
                                            <p:strVal val="#ppt_y+#ppt_h*1.125000"/>
                                          </p:val>
                                        </p:tav>
                                        <p:tav tm="100000">
                                          <p:val>
                                            <p:strVal val="#ppt_y"/>
                                          </p:val>
                                        </p:tav>
                                      </p:tavLst>
                                    </p:anim>
                                    <p:animEffect transition="in" filter="wipe(up)">
                                      <p:cBhvr>
                                        <p:cTn id="60" dur="500"/>
                                        <p:tgtEl>
                                          <p:spTgt spid="1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14">
                                            <p:txEl>
                                              <p:pRg st="9" end="9"/>
                                            </p:txEl>
                                          </p:spTgt>
                                        </p:tgtEl>
                                        <p:attrNameLst>
                                          <p:attrName>style.visibility</p:attrName>
                                        </p:attrNameLst>
                                      </p:cBhvr>
                                      <p:to>
                                        <p:strVal val="visible"/>
                                      </p:to>
                                    </p:set>
                                    <p:anim calcmode="lin" valueType="num">
                                      <p:cBhvr additive="base">
                                        <p:cTn id="65" dur="500"/>
                                        <p:tgtEl>
                                          <p:spTgt spid="14">
                                            <p:txEl>
                                              <p:pRg st="9" end="9"/>
                                            </p:txEl>
                                          </p:spTgt>
                                        </p:tgtEl>
                                        <p:attrNameLst>
                                          <p:attrName>ppt_y</p:attrName>
                                        </p:attrNameLst>
                                      </p:cBhvr>
                                      <p:tavLst>
                                        <p:tav tm="0">
                                          <p:val>
                                            <p:strVal val="#ppt_y+#ppt_h*1.125000"/>
                                          </p:val>
                                        </p:tav>
                                        <p:tav tm="100000">
                                          <p:val>
                                            <p:strVal val="#ppt_y"/>
                                          </p:val>
                                        </p:tav>
                                      </p:tavLst>
                                    </p:anim>
                                    <p:animEffect transition="in" filter="wipe(up)">
                                      <p:cBhvr>
                                        <p:cTn id="66" dur="500"/>
                                        <p:tgtEl>
                                          <p:spTgt spid="14">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diamond(in)">
                                      <p:cBhvr>
                                        <p:cTn id="7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772" y="188640"/>
            <a:ext cx="5400600" cy="1107996"/>
          </a:xfrm>
          <a:prstGeom prst="rect">
            <a:avLst/>
          </a:prstGeom>
          <a:noFill/>
        </p:spPr>
        <p:txBody>
          <a:bodyPr wrap="square" rtlCol="1">
            <a:spAutoFit/>
          </a:bodyPr>
          <a:lstStyle/>
          <a:p>
            <a:r>
              <a:rPr lang="en-US" sz="4800" b="1" dirty="0">
                <a:latin typeface="Kaufmann BT" panose="03080502030307080303" pitchFamily="66" charset="0"/>
              </a:rPr>
              <a:t>What Is A Satellite ?</a:t>
            </a:r>
          </a:p>
          <a:p>
            <a:endParaRPr lang="ar-IQ" dirty="0"/>
          </a:p>
        </p:txBody>
      </p:sp>
      <p:sp>
        <p:nvSpPr>
          <p:cNvPr id="5" name="TextBox 4"/>
          <p:cNvSpPr txBox="1"/>
          <p:nvPr/>
        </p:nvSpPr>
        <p:spPr>
          <a:xfrm>
            <a:off x="189756" y="1540712"/>
            <a:ext cx="11521280" cy="1384995"/>
          </a:xfrm>
          <a:prstGeom prst="rect">
            <a:avLst/>
          </a:prstGeom>
          <a:noFill/>
        </p:spPr>
        <p:txBody>
          <a:bodyPr wrap="square" rtlCol="1">
            <a:spAutoFit/>
          </a:bodyPr>
          <a:lstStyle/>
          <a:p>
            <a:r>
              <a:rPr lang="en-US" sz="2800" b="1" dirty="0">
                <a:solidFill>
                  <a:schemeClr val="accent5">
                    <a:lumMod val="20000"/>
                    <a:lumOff val="80000"/>
                  </a:schemeClr>
                </a:solidFill>
                <a:latin typeface="Agency FB" panose="020B0503020202020204" pitchFamily="34" charset="0"/>
              </a:rPr>
              <a:t>Circling the earth, high above our heads, satellites are messengers and observers in the sky. They relay telephones calls, watch the weather, guide ships and aircrafts and carry out tasks that are impossible on the ground.</a:t>
            </a:r>
            <a:endParaRPr lang="ar-IQ" sz="2800" b="1" dirty="0">
              <a:solidFill>
                <a:schemeClr val="accent5">
                  <a:lumMod val="20000"/>
                  <a:lumOff val="80000"/>
                </a:schemeClr>
              </a:solidFill>
              <a:latin typeface="Agency FB" panose="020B0503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0671"/>
            <a:ext cx="12159939" cy="3219450"/>
          </a:xfrm>
          <a:prstGeom prst="rect">
            <a:avLst/>
          </a:prstGeom>
        </p:spPr>
      </p:pic>
    </p:spTree>
    <p:extLst>
      <p:ext uri="{BB962C8B-B14F-4D97-AF65-F5344CB8AC3E}">
        <p14:creationId xmlns:p14="http://schemas.microsoft.com/office/powerpoint/2010/main" val="31062068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764" y="260648"/>
            <a:ext cx="8064896" cy="861774"/>
          </a:xfrm>
          <a:prstGeom prst="rect">
            <a:avLst/>
          </a:prstGeom>
          <a:noFill/>
        </p:spPr>
        <p:txBody>
          <a:bodyPr wrap="square" rtlCol="1">
            <a:spAutoFit/>
          </a:bodyPr>
          <a:lstStyle/>
          <a:p>
            <a:r>
              <a:rPr lang="en-US" sz="3200" b="1" dirty="0" smtClean="0">
                <a:latin typeface="Lucida Calligraphy" panose="03010101010101010101" pitchFamily="66" charset="0"/>
              </a:rPr>
              <a:t>When was first artificial satellite?</a:t>
            </a:r>
          </a:p>
          <a:p>
            <a:endParaRPr lang="ar-IQ" dirty="0"/>
          </a:p>
        </p:txBody>
      </p:sp>
      <p:sp>
        <p:nvSpPr>
          <p:cNvPr id="5" name="TextBox 4"/>
          <p:cNvSpPr txBox="1"/>
          <p:nvPr/>
        </p:nvSpPr>
        <p:spPr>
          <a:xfrm>
            <a:off x="477788" y="908720"/>
            <a:ext cx="11377264" cy="1015663"/>
          </a:xfrm>
          <a:prstGeom prst="rect">
            <a:avLst/>
          </a:prstGeom>
          <a:noFill/>
        </p:spPr>
        <p:txBody>
          <a:bodyPr wrap="square" rtlCol="1">
            <a:spAutoFit/>
          </a:bodyPr>
          <a:lstStyle/>
          <a:p>
            <a:r>
              <a:rPr lang="en-US" sz="2000" b="1" dirty="0"/>
              <a:t>On Friday, 4 October 1957, the Soviets had orbited the world's first artificial satellite. Anyone who doubted its existence could walk into the backyard just after sunset and see it. the </a:t>
            </a:r>
            <a:r>
              <a:rPr lang="en-US" sz="2000" b="1" dirty="0">
                <a:hlinkClick r:id="rId2" tooltip="Soviet Union"/>
              </a:rPr>
              <a:t>Soviet Union</a:t>
            </a:r>
            <a:r>
              <a:rPr lang="en-US" sz="2000" b="1" dirty="0"/>
              <a:t> launched the world's first artificial satellite, </a:t>
            </a:r>
            <a:r>
              <a:rPr lang="en-US" sz="2000" b="1" dirty="0" smtClean="0"/>
              <a:t>Sputnik </a:t>
            </a:r>
            <a:r>
              <a:rPr lang="en-US" sz="2000" b="1" dirty="0"/>
              <a:t>1.</a:t>
            </a:r>
            <a:endParaRPr lang="ar-IQ" sz="20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38085"/>
            <a:ext cx="12188824" cy="4718438"/>
          </a:xfrm>
          <a:prstGeom prst="rect">
            <a:avLst/>
          </a:prstGeom>
        </p:spPr>
      </p:pic>
    </p:spTree>
    <p:extLst>
      <p:ext uri="{BB962C8B-B14F-4D97-AF65-F5344CB8AC3E}">
        <p14:creationId xmlns:p14="http://schemas.microsoft.com/office/powerpoint/2010/main" val="403166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1764" y="260648"/>
            <a:ext cx="7560840" cy="861774"/>
          </a:xfrm>
          <a:prstGeom prst="rect">
            <a:avLst/>
          </a:prstGeom>
          <a:noFill/>
        </p:spPr>
        <p:txBody>
          <a:bodyPr wrap="square" rtlCol="1">
            <a:spAutoFit/>
          </a:bodyPr>
          <a:lstStyle/>
          <a:p>
            <a:r>
              <a:rPr lang="en-US" sz="3200" b="1" dirty="0">
                <a:latin typeface="Lucida Calligraphy" panose="03010101010101010101" pitchFamily="66" charset="0"/>
              </a:rPr>
              <a:t>What Are The Types Of Satellite?</a:t>
            </a:r>
          </a:p>
          <a:p>
            <a:endParaRPr lang="ar-IQ" dirty="0"/>
          </a:p>
        </p:txBody>
      </p:sp>
      <p:sp>
        <p:nvSpPr>
          <p:cNvPr id="7" name="TextBox 6"/>
          <p:cNvSpPr txBox="1"/>
          <p:nvPr/>
        </p:nvSpPr>
        <p:spPr>
          <a:xfrm>
            <a:off x="3070076" y="1111503"/>
            <a:ext cx="5803705" cy="523220"/>
          </a:xfrm>
          <a:prstGeom prst="rect">
            <a:avLst/>
          </a:prstGeom>
          <a:noFill/>
        </p:spPr>
        <p:txBody>
          <a:bodyPr wrap="none" rtlCol="1">
            <a:spAutoFit/>
          </a:bodyPr>
          <a:lstStyle/>
          <a:p>
            <a:r>
              <a:rPr lang="en-US" sz="2800" b="1" dirty="0" smtClean="0">
                <a:solidFill>
                  <a:srgbClr val="FF0000"/>
                </a:solidFill>
              </a:rPr>
              <a:t>Some Types of Satellite are as </a:t>
            </a:r>
            <a:r>
              <a:rPr lang="en-US" sz="2800" b="1" dirty="0">
                <a:solidFill>
                  <a:srgbClr val="FF0000"/>
                </a:solidFill>
              </a:rPr>
              <a:t>under:</a:t>
            </a:r>
            <a:endParaRPr lang="ar-IQ" sz="2800" b="1" dirty="0">
              <a:solidFill>
                <a:srgbClr val="FF0000"/>
              </a:solidFill>
            </a:endParaRPr>
          </a:p>
        </p:txBody>
      </p:sp>
      <p:graphicFrame>
        <p:nvGraphicFramePr>
          <p:cNvPr id="11" name="Diagram 10"/>
          <p:cNvGraphicFramePr/>
          <p:nvPr>
            <p:extLst>
              <p:ext uri="{D42A27DB-BD31-4B8C-83A1-F6EECF244321}">
                <p14:modId xmlns:p14="http://schemas.microsoft.com/office/powerpoint/2010/main" val="3586103192"/>
              </p:ext>
            </p:extLst>
          </p:nvPr>
        </p:nvGraphicFramePr>
        <p:xfrm>
          <a:off x="1756618" y="1844824"/>
          <a:ext cx="796659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800" decel="100000"/>
                                        <p:tgtEl>
                                          <p:spTgt spid="11"/>
                                        </p:tgtEl>
                                      </p:cBhvr>
                                    </p:animEffect>
                                    <p:anim calcmode="lin" valueType="num">
                                      <p:cBhvr>
                                        <p:cTn id="31" dur="800" decel="100000" fill="hold"/>
                                        <p:tgtEl>
                                          <p:spTgt spid="11"/>
                                        </p:tgtEl>
                                        <p:attrNameLst>
                                          <p:attrName>style.rotation</p:attrName>
                                        </p:attrNameLst>
                                      </p:cBhvr>
                                      <p:tavLst>
                                        <p:tav tm="0">
                                          <p:val>
                                            <p:fltVal val="-90"/>
                                          </p:val>
                                        </p:tav>
                                        <p:tav tm="100000">
                                          <p:val>
                                            <p:fltVal val="0"/>
                                          </p:val>
                                        </p:tav>
                                      </p:tavLst>
                                    </p:anim>
                                    <p:anim calcmode="lin" valueType="num">
                                      <p:cBhvr>
                                        <p:cTn id="32" dur="800" decel="100000" fill="hold"/>
                                        <p:tgtEl>
                                          <p:spTgt spid="11"/>
                                        </p:tgtEl>
                                        <p:attrNameLst>
                                          <p:attrName>ppt_x</p:attrName>
                                        </p:attrNameLst>
                                      </p:cBhvr>
                                      <p:tavLst>
                                        <p:tav tm="0">
                                          <p:val>
                                            <p:strVal val="#ppt_x+0.4"/>
                                          </p:val>
                                        </p:tav>
                                        <p:tav tm="100000">
                                          <p:val>
                                            <p:strVal val="#ppt_x-0.05"/>
                                          </p:val>
                                        </p:tav>
                                      </p:tavLst>
                                    </p:anim>
                                    <p:anim calcmode="lin" valueType="num">
                                      <p:cBhvr>
                                        <p:cTn id="33" dur="800" decel="100000" fill="hold"/>
                                        <p:tgtEl>
                                          <p:spTgt spid="1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1764" y="260648"/>
            <a:ext cx="5688631" cy="861774"/>
          </a:xfrm>
          <a:prstGeom prst="rect">
            <a:avLst/>
          </a:prstGeom>
          <a:noFill/>
        </p:spPr>
        <p:txBody>
          <a:bodyPr wrap="square" rtlCol="1">
            <a:spAutoFit/>
          </a:bodyPr>
          <a:lstStyle/>
          <a:p>
            <a:r>
              <a:rPr lang="en-US" sz="3200" b="1" dirty="0">
                <a:latin typeface="Lucida Calligraphy" panose="03010101010101010101" pitchFamily="66" charset="0"/>
              </a:rPr>
              <a:t>What Is Satellite Orbit ?</a:t>
            </a:r>
          </a:p>
          <a:p>
            <a:endParaRPr lang="ar-IQ" dirty="0"/>
          </a:p>
        </p:txBody>
      </p:sp>
      <p:sp>
        <p:nvSpPr>
          <p:cNvPr id="5" name="TextBox 4"/>
          <p:cNvSpPr txBox="1"/>
          <p:nvPr/>
        </p:nvSpPr>
        <p:spPr>
          <a:xfrm>
            <a:off x="477788" y="1484784"/>
            <a:ext cx="4464496" cy="4426789"/>
          </a:xfrm>
          <a:prstGeom prst="rect">
            <a:avLst/>
          </a:prstGeom>
          <a:noFill/>
        </p:spPr>
        <p:txBody>
          <a:bodyPr wrap="square" rtlCol="1">
            <a:spAutoFit/>
          </a:bodyPr>
          <a:lstStyle/>
          <a:p>
            <a:pPr algn="ctr">
              <a:lnSpc>
                <a:spcPct val="150000"/>
              </a:lnSpc>
            </a:pPr>
            <a:r>
              <a:rPr lang="en-US" sz="3200" dirty="0">
                <a:solidFill>
                  <a:srgbClr val="FF0000"/>
                </a:solidFill>
                <a:latin typeface="Agency FB" panose="020B0503020202020204" pitchFamily="34" charset="0"/>
              </a:rPr>
              <a:t>A satellite's orbit is the curved path it follows around earth. The pull of gravity is stronger closer to the earth, so a satellite in a low orbit must travel faster than one in a geostationary orbit.</a:t>
            </a:r>
            <a:endParaRPr lang="ar-IQ" dirty="0">
              <a:solidFill>
                <a:srgbClr val="FF0000"/>
              </a:solidFill>
              <a:latin typeface="Agency FB" panose="020B0503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396" y="-1"/>
            <a:ext cx="6238429" cy="399880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396" y="3789041"/>
            <a:ext cx="6238430" cy="3068960"/>
          </a:xfrm>
          <a:prstGeom prst="rect">
            <a:avLst/>
          </a:prstGeom>
        </p:spPr>
      </p:pic>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756" y="260648"/>
            <a:ext cx="6408712" cy="861774"/>
          </a:xfrm>
          <a:prstGeom prst="rect">
            <a:avLst/>
          </a:prstGeom>
          <a:noFill/>
        </p:spPr>
        <p:txBody>
          <a:bodyPr wrap="square" rtlCol="1">
            <a:spAutoFit/>
          </a:bodyPr>
          <a:lstStyle/>
          <a:p>
            <a:r>
              <a:rPr lang="en-US" sz="3200" b="1" dirty="0">
                <a:latin typeface="Lucida Calligraphy" panose="03010101010101010101" pitchFamily="66" charset="0"/>
              </a:rPr>
              <a:t>What Is Space Observatory?</a:t>
            </a:r>
          </a:p>
          <a:p>
            <a:endParaRPr lang="ar-IQ" dirty="0"/>
          </a:p>
        </p:txBody>
      </p:sp>
      <p:sp>
        <p:nvSpPr>
          <p:cNvPr id="6" name="TextBox 5"/>
          <p:cNvSpPr txBox="1"/>
          <p:nvPr/>
        </p:nvSpPr>
        <p:spPr>
          <a:xfrm>
            <a:off x="189756" y="980728"/>
            <a:ext cx="11737304" cy="1200329"/>
          </a:xfrm>
          <a:prstGeom prst="rect">
            <a:avLst/>
          </a:prstGeom>
          <a:noFill/>
        </p:spPr>
        <p:txBody>
          <a:bodyPr wrap="square" rtlCol="1">
            <a:spAutoFit/>
          </a:bodyPr>
          <a:lstStyle/>
          <a:p>
            <a:r>
              <a:rPr lang="en-US" sz="2400" b="1" dirty="0" smtClean="0">
                <a:solidFill>
                  <a:srgbClr val="FFFF00"/>
                </a:solidFill>
                <a:latin typeface="Agency FB" panose="020B0503020202020204" pitchFamily="34" charset="0"/>
              </a:rPr>
              <a:t>A </a:t>
            </a:r>
            <a:r>
              <a:rPr lang="en-US" sz="2400" b="1" dirty="0">
                <a:solidFill>
                  <a:srgbClr val="FFFF00"/>
                </a:solidFill>
                <a:latin typeface="Agency FB" panose="020B0503020202020204" pitchFamily="34" charset="0"/>
              </a:rPr>
              <a:t>space observatory is any instrument in outer space which is used for observation of distant planets, galaxies, and other outer space objects. This category is distinct from other observatories located in space that are pointed toward the earth for the purpose of reconnaissance and other types of information gathering.</a:t>
            </a:r>
            <a:endParaRPr lang="ar-IQ" sz="2400" b="1" dirty="0">
              <a:solidFill>
                <a:srgbClr val="FFFF00"/>
              </a:solidFill>
              <a:latin typeface="Agency FB" panose="020B0503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48880"/>
            <a:ext cx="12188825" cy="4498598"/>
          </a:xfrm>
          <a:prstGeom prst="rect">
            <a:avLst/>
          </a:prstGeom>
        </p:spPr>
      </p:pic>
    </p:spTree>
    <p:extLst>
      <p:ext uri="{BB962C8B-B14F-4D97-AF65-F5344CB8AC3E}">
        <p14:creationId xmlns:p14="http://schemas.microsoft.com/office/powerpoint/2010/main" val="24781601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9756" y="260648"/>
            <a:ext cx="7920880" cy="861774"/>
          </a:xfrm>
          <a:prstGeom prst="rect">
            <a:avLst/>
          </a:prstGeom>
          <a:noFill/>
        </p:spPr>
        <p:txBody>
          <a:bodyPr wrap="square" rtlCol="1">
            <a:spAutoFit/>
          </a:bodyPr>
          <a:lstStyle/>
          <a:p>
            <a:r>
              <a:rPr lang="en-US" sz="3200" b="1" dirty="0">
                <a:latin typeface="Lucida Calligraphy" panose="03010101010101010101" pitchFamily="66" charset="0"/>
              </a:rPr>
              <a:t>What Is A Geostationary Satellite?</a:t>
            </a:r>
          </a:p>
          <a:p>
            <a:endParaRPr lang="ar-IQ" dirty="0"/>
          </a:p>
        </p:txBody>
      </p:sp>
      <p:sp>
        <p:nvSpPr>
          <p:cNvPr id="9" name="TextBox 8"/>
          <p:cNvSpPr txBox="1"/>
          <p:nvPr/>
        </p:nvSpPr>
        <p:spPr>
          <a:xfrm>
            <a:off x="195872" y="980728"/>
            <a:ext cx="11720434" cy="2954655"/>
          </a:xfrm>
          <a:prstGeom prst="rect">
            <a:avLst/>
          </a:prstGeom>
          <a:noFill/>
        </p:spPr>
        <p:txBody>
          <a:bodyPr wrap="square" rtlCol="1">
            <a:spAutoFit/>
          </a:bodyPr>
          <a:lstStyle/>
          <a:p>
            <a:r>
              <a:rPr lang="en-US" sz="2400" b="1" dirty="0">
                <a:solidFill>
                  <a:schemeClr val="accent1">
                    <a:lumMod val="40000"/>
                    <a:lumOff val="60000"/>
                  </a:schemeClr>
                </a:solidFill>
                <a:latin typeface="Agency FB" panose="020B0503020202020204" pitchFamily="34" charset="0"/>
              </a:rPr>
              <a:t>Geostationary satellites are positioned at an height above the earth about 36000 Km. At this height they rotate around the earth at the same speed as the earth rotates around its axis, so in effect remaining stationary above a point on the earth (normally directly overhead the equator).</a:t>
            </a:r>
          </a:p>
          <a:p>
            <a:r>
              <a:rPr lang="en-US" sz="2400" b="1" dirty="0">
                <a:solidFill>
                  <a:schemeClr val="accent1">
                    <a:lumMod val="40000"/>
                    <a:lumOff val="60000"/>
                  </a:schemeClr>
                </a:solidFill>
                <a:latin typeface="Agency FB" panose="020B0503020202020204" pitchFamily="34" charset="0"/>
              </a:rPr>
              <a:t>As they remain stationary they are ideal for use as communications satellites and also for remote imaging as they can repeatedly scan the same points on the earth beneath them.</a:t>
            </a:r>
          </a:p>
          <a:p>
            <a:r>
              <a:rPr lang="en-US" sz="2400" b="1" dirty="0">
                <a:solidFill>
                  <a:schemeClr val="accent1">
                    <a:lumMod val="40000"/>
                    <a:lumOff val="60000"/>
                  </a:schemeClr>
                </a:solidFill>
                <a:latin typeface="Agency FB" panose="020B0503020202020204" pitchFamily="34" charset="0"/>
              </a:rPr>
              <a:t>Polar Orbiting satellites by comparison have a much lower orbit, moving around the earth fairly rapidly, and scanning different areas of the earth at relatively infrequent periods.</a:t>
            </a:r>
          </a:p>
          <a:p>
            <a:endParaRPr lang="ar-IQ"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089" y="3935192"/>
            <a:ext cx="7620000" cy="291477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1977</TotalTime>
  <Words>984</Words>
  <Application>Microsoft Office PowerPoint</Application>
  <PresentationFormat>Vlastná</PresentationFormat>
  <Paragraphs>64</Paragraphs>
  <Slides>17</Slides>
  <Notes>1</Notes>
  <HiddenSlides>0</HiddenSlides>
  <MMClips>0</MMClips>
  <ScaleCrop>false</ScaleCrop>
  <HeadingPairs>
    <vt:vector size="6" baseType="variant">
      <vt:variant>
        <vt:lpstr>Použité písma</vt:lpstr>
      </vt:variant>
      <vt:variant>
        <vt:i4>12</vt:i4>
      </vt:variant>
      <vt:variant>
        <vt:lpstr>Motív</vt:lpstr>
      </vt:variant>
      <vt:variant>
        <vt:i4>1</vt:i4>
      </vt:variant>
      <vt:variant>
        <vt:lpstr>Nadpisy snímok</vt:lpstr>
      </vt:variant>
      <vt:variant>
        <vt:i4>17</vt:i4>
      </vt:variant>
    </vt:vector>
  </HeadingPairs>
  <TitlesOfParts>
    <vt:vector size="30" baseType="lpstr">
      <vt:lpstr>Agency FB</vt:lpstr>
      <vt:lpstr>Algerian</vt:lpstr>
      <vt:lpstr>Andalus</vt:lpstr>
      <vt:lpstr>Arial</vt:lpstr>
      <vt:lpstr>Calibri</vt:lpstr>
      <vt:lpstr>Corbel</vt:lpstr>
      <vt:lpstr>Courier New</vt:lpstr>
      <vt:lpstr>Kaufmann BT</vt:lpstr>
      <vt:lpstr>Lucida Calligraphy</vt:lpstr>
      <vt:lpstr>Tahoma</vt:lpstr>
      <vt:lpstr>Times New Roman</vt:lpstr>
      <vt:lpstr>Wingdings</vt:lpstr>
      <vt:lpstr>Digital Blue Tunnel 16x9</vt:lpstr>
      <vt:lpstr>Prezentácia programu PowerPoint</vt:lpstr>
      <vt:lpstr>Satellites &amp; communication</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 husam</dc:creator>
  <cp:lastModifiedBy>Stanislav Marchevský</cp:lastModifiedBy>
  <cp:revision>26</cp:revision>
  <dcterms:created xsi:type="dcterms:W3CDTF">2018-11-10T07:43:26Z</dcterms:created>
  <dcterms:modified xsi:type="dcterms:W3CDTF">2018-11-18T22:40:06Z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