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5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2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  <p:sldId id="279" r:id="rId24"/>
    <p:sldId id="280" r:id="rId25"/>
    <p:sldId id="281" r:id="rId26"/>
    <p:sldId id="275" r:id="rId27"/>
    <p:sldId id="276" r:id="rId28"/>
    <p:sldId id="277" r:id="rId29"/>
    <p:sldId id="283" r:id="rId30"/>
    <p:sldId id="284" r:id="rId31"/>
    <p:sldId id="285" r:id="rId32"/>
    <p:sldId id="286" r:id="rId33"/>
    <p:sldId id="291" r:id="rId34"/>
    <p:sldId id="287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5EACDBE7-FB34-D147-A912-5764935B40D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82"/>
            <p14:sldId id="268"/>
            <p14:sldId id="269"/>
            <p14:sldId id="270"/>
            <p14:sldId id="271"/>
            <p14:sldId id="272"/>
            <p14:sldId id="273"/>
            <p14:sldId id="274"/>
            <p14:sldId id="278"/>
            <p14:sldId id="279"/>
            <p14:sldId id="280"/>
            <p14:sldId id="281"/>
            <p14:sldId id="275"/>
            <p14:sldId id="276"/>
            <p14:sldId id="277"/>
            <p14:sldId id="283"/>
            <p14:sldId id="284"/>
            <p14:sldId id="285"/>
            <p14:sldId id="286"/>
            <p14:sldId id="291"/>
            <p14:sldId id="287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2"/>
    <p:restoredTop sz="91531"/>
  </p:normalViewPr>
  <p:slideViewPr>
    <p:cSldViewPr snapToGrid="0" snapToObjects="1">
      <p:cViewPr varScale="1">
        <p:scale>
          <a:sx n="49" d="100"/>
          <a:sy n="49" d="100"/>
        </p:scale>
        <p:origin x="21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668D3-93E1-4642-BB3E-18F54650FC8A}" type="datetimeFigureOut">
              <a:rPr lang="sk-SK" smtClean="0"/>
              <a:t>21.11.2018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6B2C6-4E63-C94C-A3B6-C8B34E004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481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Činnosť interaktívnej TV môže byť napr. nasledovná: počas</a:t>
            </a:r>
            <a:r>
              <a:rPr lang="sk-SK" baseline="0" dirty="0"/>
              <a:t> </a:t>
            </a:r>
            <a:r>
              <a:rPr lang="sk-SK" dirty="0"/>
              <a:t>športového zápasu vidí divák zobrazený odkaz na poskytnutie</a:t>
            </a:r>
          </a:p>
          <a:p>
            <a:r>
              <a:rPr lang="sk-SK" dirty="0"/>
              <a:t>dodatočných údajov o hráčovi. Po kliknutí a zobrazení ponúkaných dát je dopytovaný, či by si nechcel zakúpiť tričko športového klubu s číslom hráča. Po</a:t>
            </a:r>
            <a:r>
              <a:rPr lang="sk-SK" baseline="0" dirty="0"/>
              <a:t> p</a:t>
            </a:r>
            <a:r>
              <a:rPr lang="sk-SK" dirty="0"/>
              <a:t>otvrdení sa začne proces nákupu.</a:t>
            </a:r>
          </a:p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2D90-8E93-4664-B29C-6F9C80812C1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55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2D90-8E93-4664-B29C-6F9C80812C1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62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2D90-8E93-4664-B29C-6F9C80812C1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2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2D90-8E93-4664-B29C-6F9C80812C1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98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2D90-8E93-4664-B29C-6F9C80812C1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91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2D90-8E93-4664-B29C-6F9C80812C1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32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72D90-8E93-4664-B29C-6F9C80812C1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86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4869161"/>
            <a:ext cx="10363200" cy="9145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5637245"/>
            <a:ext cx="8534400" cy="672075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152E-323F-479F-AF3E-0327E875EA32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AC7-9D65-43F9-80E6-F5B7FBD6E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10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7648" y="274639"/>
            <a:ext cx="8654752" cy="11430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27648" y="1600201"/>
            <a:ext cx="8654752" cy="4525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152E-323F-479F-AF3E-0327E875EA32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AC7-9D65-43F9-80E6-F5B7FBD6E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8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40701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988841"/>
            <a:ext cx="10972800" cy="41373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152E-323F-479F-AF3E-0327E875EA32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5AC7-9D65-43F9-80E6-F5B7FBD6E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8152E-323F-479F-AF3E-0327E875EA32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55AC7-9D65-43F9-80E6-F5B7FBD6E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3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32C7C-2DF0-4743-9A1C-B09165E73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IPTV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BA5029-94B9-5D47-9EBD-54A0070561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Ing. Peter </a:t>
            </a:r>
            <a:r>
              <a:rPr lang="sk-SK" dirty="0" err="1"/>
              <a:t>Šuľaj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69686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58155-A6B0-C945-88D8-7A9CFD2F2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endParaRPr lang="sk-SK"/>
          </a:p>
        </p:txBody>
      </p:sp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E1A16E6C-D7F6-8B4F-A0E3-6BB03DB9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-42862"/>
            <a:ext cx="10287000" cy="694372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6EEBB8-6435-4DEF-A516-79273004D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37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4D987-D37E-2E40-9E19-4743AB9E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8BA81B3-C9F7-5E48-A2FC-B0E8EFF41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058651" cy="6875719"/>
          </a:xfrm>
        </p:spPr>
      </p:pic>
    </p:spTree>
    <p:extLst>
      <p:ext uri="{BB962C8B-B14F-4D97-AF65-F5344CB8AC3E}">
        <p14:creationId xmlns:p14="http://schemas.microsoft.com/office/powerpoint/2010/main" val="662485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B1642-D236-7B4C-B10A-5898E3C3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ECA8883-81E8-2E46-88CB-F7E2B88E6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103"/>
          </a:xfrm>
        </p:spPr>
      </p:pic>
    </p:spTree>
    <p:extLst>
      <p:ext uri="{BB962C8B-B14F-4D97-AF65-F5344CB8AC3E}">
        <p14:creationId xmlns:p14="http://schemas.microsoft.com/office/powerpoint/2010/main" val="295391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64E62-61B7-7546-887F-9D9CB62C0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789DECB-1256-0A4B-955E-EC4BDF6FA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7610"/>
          </a:xfrm>
        </p:spPr>
      </p:pic>
    </p:spTree>
    <p:extLst>
      <p:ext uri="{BB962C8B-B14F-4D97-AF65-F5344CB8AC3E}">
        <p14:creationId xmlns:p14="http://schemas.microsoft.com/office/powerpoint/2010/main" val="277574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168DB-DC89-1148-A100-9B5DAFA7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8F6FFBB-E1E5-2648-BFC1-AE6EECB6D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70791" cy="6858000"/>
          </a:xfrm>
        </p:spPr>
      </p:pic>
    </p:spTree>
    <p:extLst>
      <p:ext uri="{BB962C8B-B14F-4D97-AF65-F5344CB8AC3E}">
        <p14:creationId xmlns:p14="http://schemas.microsoft.com/office/powerpoint/2010/main" val="3239329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892D5-B4B2-254F-BDC5-1891D18D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šport, box&#10;&#10;&#10;&#10;Popis sa automaticky vygeneroval">
            <a:extLst>
              <a:ext uri="{FF2B5EF4-FFF2-40B4-BE49-F238E27FC236}">
                <a16:creationId xmlns:a16="http://schemas.microsoft.com/office/drawing/2014/main" id="{69AB96CD-4631-6042-9D3F-DB8D2BFF5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1248"/>
          </a:xfrm>
        </p:spPr>
      </p:pic>
    </p:spTree>
    <p:extLst>
      <p:ext uri="{BB962C8B-B14F-4D97-AF65-F5344CB8AC3E}">
        <p14:creationId xmlns:p14="http://schemas.microsoft.com/office/powerpoint/2010/main" val="1862490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A52C2-9690-D747-823F-E0570A4C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snímka obrazovky&#10;&#10;&#10;&#10;Popis sa automaticky vygeneroval">
            <a:extLst>
              <a:ext uri="{FF2B5EF4-FFF2-40B4-BE49-F238E27FC236}">
                <a16:creationId xmlns:a16="http://schemas.microsoft.com/office/drawing/2014/main" id="{E6C82914-0497-6A4E-A4FB-2D796FF4B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457"/>
          </a:xfrm>
        </p:spPr>
      </p:pic>
    </p:spTree>
    <p:extLst>
      <p:ext uri="{BB962C8B-B14F-4D97-AF65-F5344CB8AC3E}">
        <p14:creationId xmlns:p14="http://schemas.microsoft.com/office/powerpoint/2010/main" val="674728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C68E5-F000-2442-9372-1A474ED63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F307146-0423-D740-B8F5-C6F320B96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0863"/>
          </a:xfrm>
        </p:spPr>
      </p:pic>
    </p:spTree>
    <p:extLst>
      <p:ext uri="{BB962C8B-B14F-4D97-AF65-F5344CB8AC3E}">
        <p14:creationId xmlns:p14="http://schemas.microsoft.com/office/powerpoint/2010/main" val="1658163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50DC78-9E7B-014C-9CD3-89DFA11F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muž, osoba&#10;&#10;&#10;&#10;Popis sa automaticky vygeneroval">
            <a:extLst>
              <a:ext uri="{FF2B5EF4-FFF2-40B4-BE49-F238E27FC236}">
                <a16:creationId xmlns:a16="http://schemas.microsoft.com/office/drawing/2014/main" id="{B70535A8-FC31-8A4B-9472-1C0FB8DD9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4595"/>
          </a:xfrm>
        </p:spPr>
      </p:pic>
    </p:spTree>
    <p:extLst>
      <p:ext uri="{BB962C8B-B14F-4D97-AF65-F5344CB8AC3E}">
        <p14:creationId xmlns:p14="http://schemas.microsoft.com/office/powerpoint/2010/main" val="189892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5D720-8773-B440-9FFD-43461E9B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0252819-EFF9-894C-BC23-AD60C7925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8355"/>
          </a:xfrm>
        </p:spPr>
      </p:pic>
    </p:spTree>
    <p:extLst>
      <p:ext uri="{BB962C8B-B14F-4D97-AF65-F5344CB8AC3E}">
        <p14:creationId xmlns:p14="http://schemas.microsoft.com/office/powerpoint/2010/main" val="381049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92A07-A3F0-034A-A7B6-7FB8B715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snímka obrazovky, osoba, elektronika, žena&#10;&#10;&#10;&#10;Popis sa automaticky vygeneroval">
            <a:extLst>
              <a:ext uri="{FF2B5EF4-FFF2-40B4-BE49-F238E27FC236}">
                <a16:creationId xmlns:a16="http://schemas.microsoft.com/office/drawing/2014/main" id="{4B45089E-8395-F248-B581-E89F94790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11" t="9632" r="4505" b="12289"/>
          <a:stretch/>
        </p:blipFill>
        <p:spPr>
          <a:xfrm>
            <a:off x="342900" y="0"/>
            <a:ext cx="11506199" cy="6957754"/>
          </a:xfrm>
        </p:spPr>
      </p:pic>
    </p:spTree>
    <p:extLst>
      <p:ext uri="{BB962C8B-B14F-4D97-AF65-F5344CB8AC3E}">
        <p14:creationId xmlns:p14="http://schemas.microsoft.com/office/powerpoint/2010/main" val="3981662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3843D-3AC3-5F40-9133-FE296353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4A7D302-AE32-CE4E-984F-C03D16347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1653"/>
          </a:xfrm>
        </p:spPr>
      </p:pic>
    </p:spTree>
    <p:extLst>
      <p:ext uri="{BB962C8B-B14F-4D97-AF65-F5344CB8AC3E}">
        <p14:creationId xmlns:p14="http://schemas.microsoft.com/office/powerpoint/2010/main" val="3147450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F9714-6DF0-8F4B-B4CD-772FB9E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F269F3B-3318-8446-8A81-E59F73798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716"/>
          </a:xfrm>
        </p:spPr>
      </p:pic>
    </p:spTree>
    <p:extLst>
      <p:ext uri="{BB962C8B-B14F-4D97-AF65-F5344CB8AC3E}">
        <p14:creationId xmlns:p14="http://schemas.microsoft.com/office/powerpoint/2010/main" val="3829436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7E0AF-4E86-4C43-BAAB-71193B5F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snímka obrazovky&#10;&#10;&#10;&#10;Popis sa automaticky vygeneroval">
            <a:extLst>
              <a:ext uri="{FF2B5EF4-FFF2-40B4-BE49-F238E27FC236}">
                <a16:creationId xmlns:a16="http://schemas.microsoft.com/office/drawing/2014/main" id="{013A1323-DF56-C84F-BF4B-66DADB78D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" t="16029" r="-198" b="1627"/>
          <a:stretch/>
        </p:blipFill>
        <p:spPr>
          <a:xfrm>
            <a:off x="-121152" y="79904"/>
            <a:ext cx="7222039" cy="5062537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F2F6A2B-4BEC-6246-B020-12E087F7C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4292600"/>
            <a:ext cx="112014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03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95FA97-3501-8847-B083-BDC5508F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znak, obloha, text, vonkajšie&#10;&#10;&#10;&#10;Popis sa automaticky vygeneroval">
            <a:extLst>
              <a:ext uri="{FF2B5EF4-FFF2-40B4-BE49-F238E27FC236}">
                <a16:creationId xmlns:a16="http://schemas.microsoft.com/office/drawing/2014/main" id="{52E36083-82F5-8C42-BEF5-D78A6039B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956"/>
          </a:xfrm>
        </p:spPr>
      </p:pic>
    </p:spTree>
    <p:extLst>
      <p:ext uri="{BB962C8B-B14F-4D97-AF65-F5344CB8AC3E}">
        <p14:creationId xmlns:p14="http://schemas.microsoft.com/office/powerpoint/2010/main" val="431329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3458F-0B5D-4245-B530-89200000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monitor, elektronika&#10;&#10;&#10;&#10;Popis sa automaticky vygeneroval">
            <a:extLst>
              <a:ext uri="{FF2B5EF4-FFF2-40B4-BE49-F238E27FC236}">
                <a16:creationId xmlns:a16="http://schemas.microsoft.com/office/drawing/2014/main" id="{D662D786-93EF-5C44-8456-340B40E3D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374454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0B399-0B51-0C45-A702-66444AF7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D0386C6-DA7B-F946-A378-5858D350C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5628"/>
          </a:xfrm>
        </p:spPr>
      </p:pic>
    </p:spTree>
    <p:extLst>
      <p:ext uri="{BB962C8B-B14F-4D97-AF65-F5344CB8AC3E}">
        <p14:creationId xmlns:p14="http://schemas.microsoft.com/office/powerpoint/2010/main" val="3715082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0E048-4F46-4A4D-B615-68F03E30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E3B6808-B313-1745-AC37-D982F4B07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4221"/>
          </a:xfrm>
        </p:spPr>
      </p:pic>
    </p:spTree>
    <p:extLst>
      <p:ext uri="{BB962C8B-B14F-4D97-AF65-F5344CB8AC3E}">
        <p14:creationId xmlns:p14="http://schemas.microsoft.com/office/powerpoint/2010/main" val="573022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D2B830-3273-B044-BF29-9DFE5CB6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, kniha&#10;&#10;&#10;&#10;Popis sa automaticky vygeneroval">
            <a:extLst>
              <a:ext uri="{FF2B5EF4-FFF2-40B4-BE49-F238E27FC236}">
                <a16:creationId xmlns:a16="http://schemas.microsoft.com/office/drawing/2014/main" id="{1896C094-A51A-5E41-B23B-8F822FE42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000"/>
          </a:xfrm>
        </p:spPr>
      </p:pic>
    </p:spTree>
    <p:extLst>
      <p:ext uri="{BB962C8B-B14F-4D97-AF65-F5344CB8AC3E}">
        <p14:creationId xmlns:p14="http://schemas.microsoft.com/office/powerpoint/2010/main" val="3074285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08C02-A53D-8F4F-BF83-4D22617C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766B71A-DA1C-ED42-909D-EEA4462B0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92388"/>
          </a:xfrm>
        </p:spPr>
      </p:pic>
    </p:spTree>
    <p:extLst>
      <p:ext uri="{BB962C8B-B14F-4D97-AF65-F5344CB8AC3E}">
        <p14:creationId xmlns:p14="http://schemas.microsoft.com/office/powerpoint/2010/main" val="133332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000CA1-60E2-F747-8CD1-50682142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2619598-627F-7345-9960-706434763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881"/>
          </a:xfrm>
        </p:spPr>
      </p:pic>
    </p:spTree>
    <p:extLst>
      <p:ext uri="{BB962C8B-B14F-4D97-AF65-F5344CB8AC3E}">
        <p14:creationId xmlns:p14="http://schemas.microsoft.com/office/powerpoint/2010/main" val="95815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3B709-6693-E546-A516-003E1F4F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17F2A2E-E5FE-E449-831C-CE1EA0E9D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27" y="-7339"/>
            <a:ext cx="11263745" cy="6865339"/>
          </a:xfrm>
        </p:spPr>
      </p:pic>
    </p:spTree>
    <p:extLst>
      <p:ext uri="{BB962C8B-B14F-4D97-AF65-F5344CB8AC3E}">
        <p14:creationId xmlns:p14="http://schemas.microsoft.com/office/powerpoint/2010/main" val="1683782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11CA0-D8F3-444F-B072-2C483F4E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1C5B751-7BFE-7A47-9E28-E42647849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520"/>
          </a:xfrm>
        </p:spPr>
      </p:pic>
    </p:spTree>
    <p:extLst>
      <p:ext uri="{BB962C8B-B14F-4D97-AF65-F5344CB8AC3E}">
        <p14:creationId xmlns:p14="http://schemas.microsoft.com/office/powerpoint/2010/main" val="3124007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D273E-F1F7-D743-A30C-EDA0BFDC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2018ECD-6357-F54F-8265-404CB8658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382"/>
          </a:xfrm>
        </p:spPr>
      </p:pic>
    </p:spTree>
    <p:extLst>
      <p:ext uri="{BB962C8B-B14F-4D97-AF65-F5344CB8AC3E}">
        <p14:creationId xmlns:p14="http://schemas.microsoft.com/office/powerpoint/2010/main" val="387801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08D08-414A-B44A-A311-846181D2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elektronika&#10;&#10;&#10;&#10;Popis sa automaticky vygeneroval">
            <a:extLst>
              <a:ext uri="{FF2B5EF4-FFF2-40B4-BE49-F238E27FC236}">
                <a16:creationId xmlns:a16="http://schemas.microsoft.com/office/drawing/2014/main" id="{F64A50E3-4E3B-2949-9A74-8A412DFDA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42716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53595-8029-B04B-8416-E44E293F4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snímka obrazovky&#10;&#10;&#10;&#10;Popis sa automaticky vygeneroval">
            <a:extLst>
              <a:ext uri="{FF2B5EF4-FFF2-40B4-BE49-F238E27FC236}">
                <a16:creationId xmlns:a16="http://schemas.microsoft.com/office/drawing/2014/main" id="{3E20D5FC-FFBE-FF40-A697-AE4C07704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6706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1806963"/>
            <a:ext cx="8654752" cy="4525963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Služba, ktorá pomocou širokopásmového spojenia a internetového protokolu (IP) poskytuje televíznym divákom digitálnu televíznu službu.</a:t>
            </a:r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Systém, kde digitálna televízia je doručovaná protokolom IP cez infraštruktúru siete IP v reálnom čase.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98355"/>
            <a:ext cx="8654752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Televízia s internetovým protokolom (IPTV)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09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Princíp činnosti</a:t>
            </a:r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0"/>
            <a:ext cx="2304256" cy="188023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8" y="1890520"/>
            <a:ext cx="6684319" cy="46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07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IPTV zahŕňa:</a:t>
            </a:r>
          </a:p>
          <a:p>
            <a:r>
              <a:rPr lang="sk-SK" dirty="0"/>
              <a:t>živé TV vysielanie (skupinové vysielanie)</a:t>
            </a:r>
          </a:p>
          <a:p>
            <a:r>
              <a:rPr lang="sk-SK" dirty="0"/>
              <a:t> video na objednávku (</a:t>
            </a:r>
            <a:r>
              <a:rPr lang="sk-SK" dirty="0" err="1"/>
              <a:t>VoD</a:t>
            </a:r>
            <a:r>
              <a:rPr lang="sk-SK" dirty="0"/>
              <a:t>).</a:t>
            </a:r>
          </a:p>
          <a:p>
            <a:endParaRPr lang="sk-SK" dirty="0"/>
          </a:p>
          <a:p>
            <a:r>
              <a:rPr lang="sk-SK" dirty="0"/>
              <a:t>Koncové zariadenia sú PC a STB+TVP. </a:t>
            </a:r>
          </a:p>
        </p:txBody>
      </p:sp>
    </p:spTree>
    <p:extLst>
      <p:ext uri="{BB962C8B-B14F-4D97-AF65-F5344CB8AC3E}">
        <p14:creationId xmlns:p14="http://schemas.microsoft.com/office/powerpoint/2010/main" val="3298408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Služba môže zahŕňať aj internetové a hlasové služby (VoIP),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• komerčný názov služby je </a:t>
            </a:r>
            <a:r>
              <a:rPr lang="sk-SK" dirty="0" err="1"/>
              <a:t>Triple</a:t>
            </a:r>
            <a:r>
              <a:rPr lang="sk-SK" dirty="0"/>
              <a:t> </a:t>
            </a:r>
            <a:r>
              <a:rPr lang="sk-SK" dirty="0" err="1"/>
              <a:t>Play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• koncovému používateľovi ju dodáva</a:t>
            </a:r>
          </a:p>
          <a:p>
            <a:pPr marL="0" indent="0">
              <a:buNone/>
            </a:pPr>
            <a:r>
              <a:rPr lang="sk-SK" dirty="0"/>
              <a:t>   prevádzkovateľ siete po tej istej     </a:t>
            </a:r>
          </a:p>
          <a:p>
            <a:pPr marL="0" indent="0">
              <a:buNone/>
            </a:pPr>
            <a:r>
              <a:rPr lang="sk-SK" dirty="0"/>
              <a:t>   účastníckej prípojke.</a:t>
            </a:r>
          </a:p>
        </p:txBody>
      </p:sp>
    </p:spTree>
    <p:extLst>
      <p:ext uri="{BB962C8B-B14F-4D97-AF65-F5344CB8AC3E}">
        <p14:creationId xmlns:p14="http://schemas.microsoft.com/office/powerpoint/2010/main" val="2645144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Využívanie technológie</a:t>
            </a:r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0"/>
            <a:ext cx="2304256" cy="1880235"/>
          </a:xfrm>
          <a:prstGeom prst="rect">
            <a:avLst/>
          </a:prstGeom>
        </p:spPr>
      </p:pic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3552" y="1988841"/>
            <a:ext cx="8340469" cy="450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99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k-SK" b="1" dirty="0"/>
              <a:t>TV služba </a:t>
            </a:r>
            <a:r>
              <a:rPr lang="sk-SK" dirty="0"/>
              <a:t>– vysielanie video-obsahu v pevnom časovom</a:t>
            </a:r>
          </a:p>
          <a:p>
            <a:pPr marL="0" indent="0">
              <a:buNone/>
            </a:pPr>
            <a:r>
              <a:rPr lang="sk-SK" dirty="0"/>
              <a:t>rámci, rovnako ako tradičná TV. </a:t>
            </a:r>
            <a:r>
              <a:rPr lang="sk-SK" dirty="0" err="1"/>
              <a:t>Personalizovaný</a:t>
            </a:r>
            <a:r>
              <a:rPr lang="sk-SK" dirty="0"/>
              <a:t> združený</a:t>
            </a:r>
          </a:p>
          <a:p>
            <a:pPr marL="0" indent="0">
              <a:buNone/>
            </a:pPr>
            <a:r>
              <a:rPr lang="sk-SK" dirty="0"/>
              <a:t>výber kanálov môže obsahovať kanály verejnej TV, kanály</a:t>
            </a:r>
          </a:p>
          <a:p>
            <a:pPr marL="0" indent="0">
              <a:buNone/>
            </a:pPr>
            <a:r>
              <a:rPr lang="sk-SK" dirty="0"/>
              <a:t>platenej TV, kanály špecifického významu, nákupné kanály</a:t>
            </a:r>
          </a:p>
          <a:p>
            <a:pPr marL="0" indent="0">
              <a:buNone/>
            </a:pPr>
            <a:r>
              <a:rPr lang="sk-SK" dirty="0"/>
              <a:t>a pod.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b="1" dirty="0"/>
              <a:t>Video na požiadanie (</a:t>
            </a:r>
            <a:r>
              <a:rPr lang="sk-SK" b="1" dirty="0" err="1"/>
              <a:t>VoD</a:t>
            </a:r>
            <a:r>
              <a:rPr lang="sk-SK" b="1" dirty="0"/>
              <a:t>) </a:t>
            </a:r>
            <a:r>
              <a:rPr lang="sk-SK" dirty="0"/>
              <a:t>– doručenie vybraného video</a:t>
            </a:r>
          </a:p>
          <a:p>
            <a:pPr marL="0" indent="0">
              <a:buNone/>
            </a:pPr>
            <a:r>
              <a:rPr lang="sk-SK" dirty="0"/>
              <a:t>obsahu inicializuje používateľ v čase jeho rozhodnutia.</a:t>
            </a:r>
          </a:p>
          <a:p>
            <a:pPr marL="0" indent="0">
              <a:buNone/>
            </a:pPr>
            <a:r>
              <a:rPr lang="sk-SK" dirty="0"/>
              <a:t>Typický obsah tvoria filmy alebo filmové nahrávky vybraté</a:t>
            </a:r>
          </a:p>
          <a:p>
            <a:pPr marL="0" indent="0">
              <a:buNone/>
            </a:pPr>
            <a:r>
              <a:rPr lang="sk-SK" dirty="0"/>
              <a:t>z elektronickej </a:t>
            </a:r>
            <a:r>
              <a:rPr lang="sk-SK" dirty="0" err="1"/>
              <a:t>videoknižnice</a:t>
            </a:r>
            <a:r>
              <a:rPr lang="sk-SK" dirty="0"/>
              <a:t>. Funkcie sú obyčajne podobné ako pri používaní videorekordéra alebo prehrávača DVD: hraj,</a:t>
            </a:r>
          </a:p>
          <a:p>
            <a:pPr marL="0" indent="0">
              <a:buNone/>
            </a:pPr>
            <a:r>
              <a:rPr lang="sk-SK" dirty="0"/>
              <a:t>medzera, rýchly posuv a pod.</a:t>
            </a:r>
          </a:p>
        </p:txBody>
      </p:sp>
    </p:spTree>
    <p:extLst>
      <p:ext uri="{BB962C8B-B14F-4D97-AF65-F5344CB8AC3E}">
        <p14:creationId xmlns:p14="http://schemas.microsoft.com/office/powerpoint/2010/main" val="331683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48A7B-9707-414B-B384-FDD88A6C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Zástupný objekt pre obsah 8" descr="Obrázok, na ktorom je obloha, vonkajšie, modré, lietadlo&#10;&#10;&#10;&#10;Popis sa automaticky vygeneroval">
            <a:extLst>
              <a:ext uri="{FF2B5EF4-FFF2-40B4-BE49-F238E27FC236}">
                <a16:creationId xmlns:a16="http://schemas.microsoft.com/office/drawing/2014/main" id="{77321FB7-B5BC-CC49-BB17-1E078D570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91" y="10787"/>
            <a:ext cx="11790218" cy="6836425"/>
          </a:xfrm>
        </p:spPr>
      </p:pic>
    </p:spTree>
    <p:extLst>
      <p:ext uri="{BB962C8B-B14F-4D97-AF65-F5344CB8AC3E}">
        <p14:creationId xmlns:p14="http://schemas.microsoft.com/office/powerpoint/2010/main" val="3884641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 fontScale="77500" lnSpcReduction="20000"/>
          </a:bodyPr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Elektronický sprievodca TV programami EPG</a:t>
            </a:r>
          </a:p>
          <a:p>
            <a:pPr marL="0" indent="0">
              <a:buNone/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r>
              <a:rPr lang="sk-SK" dirty="0"/>
              <a:t>poskytuje divákovi informácie o aktuálnych a nových programoch IPTV, ktorý diváka nasmeruje k určitému obsahu.</a:t>
            </a:r>
          </a:p>
          <a:p>
            <a:endParaRPr lang="sk-SK" dirty="0"/>
          </a:p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Informačné služby (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</a:t>
            </a:r>
          </a:p>
          <a:p>
            <a:pPr marL="0" indent="0">
              <a:buNone/>
            </a:pPr>
            <a:r>
              <a:rPr lang="sk-SK" dirty="0"/>
              <a:t>poskytujú rôzne správy, predpoveď počasia, miestne</a:t>
            </a:r>
          </a:p>
          <a:p>
            <a:pPr marL="0" indent="0">
              <a:buNone/>
            </a:pPr>
            <a:r>
              <a:rPr lang="sk-SK" dirty="0"/>
              <a:t>informácie (letový a vlakový poriadok, informácie</a:t>
            </a:r>
          </a:p>
          <a:p>
            <a:pPr marL="0" indent="0">
              <a:buNone/>
            </a:pPr>
            <a:r>
              <a:rPr lang="sk-SK" dirty="0"/>
              <a:t>o udalostiach a pod.) a iné. </a:t>
            </a:r>
          </a:p>
        </p:txBody>
      </p:sp>
    </p:spTree>
    <p:extLst>
      <p:ext uri="{BB962C8B-B14F-4D97-AF65-F5344CB8AC3E}">
        <p14:creationId xmlns:p14="http://schemas.microsoft.com/office/powerpoint/2010/main" val="1620097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 fontScale="92500" lnSpcReduction="20000"/>
          </a:bodyPr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Interaktívna TV (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Interactive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TV) </a:t>
            </a: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dirty="0"/>
              <a:t>spätný kanál siete IP neumožňuje len možnosť vyhľadávať informácie, ale tiež vzájomne ovplyvňovať TV ukážky alebo iniciovať aplikácie súvisiace s prebiehajúcim programom. </a:t>
            </a:r>
          </a:p>
          <a:p>
            <a:r>
              <a:rPr lang="sk-SK" dirty="0"/>
              <a:t>Príkladom sú účasť v kvízoch, hlasovanie, reakcie divákov, nakupovanie a pod.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19635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0"/>
            <a:ext cx="2304256" cy="1880235"/>
          </a:xfrm>
          <a:prstGeom prst="rect">
            <a:avLst/>
          </a:prstGeom>
        </p:spPr>
      </p:pic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1424" y="531550"/>
            <a:ext cx="8162747" cy="6282629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864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Typy vysielania:</a:t>
            </a:r>
          </a:p>
          <a:p>
            <a:pPr marL="0" indent="0">
              <a:buNone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b="1" dirty="0"/>
              <a:t>Skupinové vysielanie (</a:t>
            </a:r>
            <a:r>
              <a:rPr lang="sk-SK" b="1" dirty="0" err="1"/>
              <a:t>Multicast</a:t>
            </a:r>
            <a:r>
              <a:rPr lang="sk-SK" b="1" dirty="0"/>
              <a:t>) </a:t>
            </a:r>
            <a:r>
              <a:rPr lang="sk-SK" dirty="0"/>
              <a:t>– služba, ktorá vysiela jednu správu alebo informáciu s adresou skupinového vysielania spoločne využívanú niekoľkými zariadeniami v sieti.</a:t>
            </a:r>
          </a:p>
          <a:p>
            <a:endParaRPr lang="sk-SK" dirty="0"/>
          </a:p>
          <a:p>
            <a:endParaRPr lang="sk-SK" dirty="0"/>
          </a:p>
          <a:p>
            <a:r>
              <a:rPr lang="sk-SK" b="1" dirty="0"/>
              <a:t>Individuálne vysielanie (</a:t>
            </a:r>
            <a:r>
              <a:rPr lang="sk-SK" b="1" dirty="0" err="1"/>
              <a:t>Unicast</a:t>
            </a:r>
            <a:r>
              <a:rPr lang="sk-SK" b="1" dirty="0"/>
              <a:t>) </a:t>
            </a:r>
            <a:r>
              <a:rPr lang="sk-SK" dirty="0"/>
              <a:t>– služba, ktorá vysiela správy alebo informácie s adresou konkrétneho zariadenia v sieti.</a:t>
            </a:r>
          </a:p>
        </p:txBody>
      </p:sp>
    </p:spTree>
    <p:extLst>
      <p:ext uri="{BB962C8B-B14F-4D97-AF65-F5344CB8AC3E}">
        <p14:creationId xmlns:p14="http://schemas.microsoft.com/office/powerpoint/2010/main" val="2835329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0"/>
            <a:ext cx="2304256" cy="1880235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29" y="1412777"/>
            <a:ext cx="8123664" cy="54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67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súčasnosti IPTV konkuruje tradičným distribučným TV technológiám:</a:t>
            </a:r>
          </a:p>
          <a:p>
            <a:pPr marL="0" indent="0">
              <a:buNone/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sk-SK" dirty="0"/>
              <a:t>pozemným (DVB-T,)</a:t>
            </a:r>
          </a:p>
          <a:p>
            <a:pPr marL="0" indent="0">
              <a:buNone/>
            </a:pPr>
            <a:r>
              <a:rPr lang="sk-SK" dirty="0"/>
              <a:t>• družicovým (DVB-S)</a:t>
            </a:r>
          </a:p>
          <a:p>
            <a:pPr marL="0" indent="0">
              <a:buNone/>
            </a:pPr>
            <a:r>
              <a:rPr lang="sk-SK" dirty="0"/>
              <a:t>• káblovým (DVB-C)</a:t>
            </a:r>
          </a:p>
        </p:txBody>
      </p:sp>
    </p:spTree>
    <p:extLst>
      <p:ext uri="{BB962C8B-B14F-4D97-AF65-F5344CB8AC3E}">
        <p14:creationId xmlns:p14="http://schemas.microsoft.com/office/powerpoint/2010/main" val="1309073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13" y="1180947"/>
            <a:ext cx="8587747" cy="567705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0"/>
            <a:ext cx="2304256" cy="18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02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0"/>
            <a:ext cx="2304256" cy="1880235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124744"/>
            <a:ext cx="7668816" cy="58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80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IPTV a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sú služby so zaručenou kvalitou služby,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čo znamená, že divák očakáva rovnakú kvalitu</a:t>
            </a:r>
          </a:p>
          <a:p>
            <a:pPr marL="0" indent="0">
              <a:buNone/>
            </a:pPr>
            <a:r>
              <a:rPr lang="sk-SK" dirty="0"/>
              <a:t>služby, ako pri televíznom vysielaní.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V súčasnosti sa </a:t>
            </a:r>
            <a:r>
              <a:rPr lang="sk-SK" dirty="0" err="1"/>
              <a:t>QoS</a:t>
            </a:r>
            <a:r>
              <a:rPr lang="sk-SK" dirty="0"/>
              <a:t> môže dosiahnuť len v riadených sieťach poskytovateľov služieb.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Televízne vysielanie alebo vysielanie </a:t>
            </a:r>
            <a:r>
              <a:rPr lang="sk-SK" dirty="0" err="1"/>
              <a:t>VoD</a:t>
            </a:r>
            <a:r>
              <a:rPr lang="sk-SK" dirty="0"/>
              <a:t> šírené</a:t>
            </a:r>
          </a:p>
          <a:p>
            <a:pPr marL="0" indent="0">
              <a:buNone/>
            </a:pPr>
            <a:r>
              <a:rPr lang="sk-SK" dirty="0"/>
              <a:t>v otvorenej internetovej sieti neponúka porovnateľnú kvalitu.</a:t>
            </a:r>
          </a:p>
        </p:txBody>
      </p:sp>
    </p:spTree>
    <p:extLst>
      <p:ext uri="{BB962C8B-B14F-4D97-AF65-F5344CB8AC3E}">
        <p14:creationId xmlns:p14="http://schemas.microsoft.com/office/powerpoint/2010/main" val="2829613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Hodnotenie kvality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QoS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QoE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b="1" dirty="0"/>
              <a:t>Kvalita služby </a:t>
            </a:r>
            <a:r>
              <a:rPr lang="sk-SK" b="1" dirty="0" err="1"/>
              <a:t>QoS</a:t>
            </a:r>
            <a:r>
              <a:rPr lang="sk-SK" b="1" dirty="0"/>
              <a:t> </a:t>
            </a:r>
            <a:r>
              <a:rPr lang="sk-SK" dirty="0"/>
              <a:t>- týka sa parametrov výkonnosti siete (oneskorenie, </a:t>
            </a:r>
            <a:r>
              <a:rPr lang="sk-SK" dirty="0" err="1"/>
              <a:t>jitter</a:t>
            </a:r>
            <a:r>
              <a:rPr lang="sk-SK" dirty="0"/>
              <a:t>, stratovosť paketov) a divák ich nevie priradiť k poskytovanej službe - sú určené pre prevádzkovateľa siete.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b="1" dirty="0"/>
              <a:t>Kvalita vnímania </a:t>
            </a:r>
            <a:r>
              <a:rPr lang="sk-SK" b="1" dirty="0" err="1"/>
              <a:t>QoE</a:t>
            </a:r>
            <a:r>
              <a:rPr lang="sk-SK" b="1" dirty="0"/>
              <a:t> </a:t>
            </a:r>
            <a:r>
              <a:rPr lang="sk-SK" dirty="0"/>
              <a:t>- týka sa spokojnosti diváka s kvalitou video-služby. Používateľom očakávaná kvalita IPTV musí byť rovnaká alebo lepšia ako je v súčasných sieťach pozemnej, družicovej, káblovej televízie.</a:t>
            </a:r>
          </a:p>
        </p:txBody>
      </p:sp>
    </p:spTree>
    <p:extLst>
      <p:ext uri="{BB962C8B-B14F-4D97-AF65-F5344CB8AC3E}">
        <p14:creationId xmlns:p14="http://schemas.microsoft.com/office/powerpoint/2010/main" val="4121566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FA603-F8F7-C644-A2F2-99CA17AE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otvárač&#10;&#10;&#10;&#10;Popis sa automaticky vygeneroval">
            <a:extLst>
              <a:ext uri="{FF2B5EF4-FFF2-40B4-BE49-F238E27FC236}">
                <a16:creationId xmlns:a16="http://schemas.microsoft.com/office/drawing/2014/main" id="{4E71EB62-7DB0-1C42-9E7B-BFCECFDEC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3" y="0"/>
            <a:ext cx="12182897" cy="6992609"/>
          </a:xfrm>
        </p:spPr>
      </p:pic>
    </p:spTree>
    <p:extLst>
      <p:ext uri="{BB962C8B-B14F-4D97-AF65-F5344CB8AC3E}">
        <p14:creationId xmlns:p14="http://schemas.microsoft.com/office/powerpoint/2010/main" val="1533136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44" y="740701"/>
            <a:ext cx="8654752" cy="55922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Existujú dva parametre pre hodnotenie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QoE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sk-SK" dirty="0"/>
              <a:t>čas prepnutia kanála (</a:t>
            </a:r>
            <a:r>
              <a:rPr lang="sk-SK" dirty="0" err="1"/>
              <a:t>zapping</a:t>
            </a:r>
            <a:r>
              <a:rPr lang="sk-SK" dirty="0"/>
              <a:t>): akceptovateľná 1 sekunda</a:t>
            </a:r>
          </a:p>
          <a:p>
            <a:r>
              <a:rPr lang="sk-SK" dirty="0"/>
              <a:t>parametre kvality média (audio, video): MDI (</a:t>
            </a:r>
            <a:r>
              <a:rPr lang="sk-SK" dirty="0" err="1"/>
              <a:t>media</a:t>
            </a:r>
            <a:r>
              <a:rPr lang="sk-SK" dirty="0"/>
              <a:t> </a:t>
            </a:r>
            <a:r>
              <a:rPr lang="sk-SK" dirty="0" err="1"/>
              <a:t>delivery</a:t>
            </a:r>
            <a:r>
              <a:rPr lang="sk-SK" dirty="0"/>
              <a:t> index):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MDI = DF (</a:t>
            </a:r>
            <a:r>
              <a:rPr lang="sk-SK" dirty="0" err="1"/>
              <a:t>delay</a:t>
            </a:r>
            <a:r>
              <a:rPr lang="sk-SK" dirty="0"/>
              <a:t> </a:t>
            </a:r>
            <a:r>
              <a:rPr lang="sk-SK" dirty="0" err="1"/>
              <a:t>factor</a:t>
            </a:r>
            <a:r>
              <a:rPr lang="sk-SK" dirty="0"/>
              <a:t>) + MLR (</a:t>
            </a:r>
            <a:r>
              <a:rPr lang="sk-SK" dirty="0" err="1"/>
              <a:t>media</a:t>
            </a:r>
            <a:r>
              <a:rPr lang="sk-SK" dirty="0"/>
              <a:t> </a:t>
            </a:r>
            <a:r>
              <a:rPr lang="sk-SK" dirty="0" err="1"/>
              <a:t>loss</a:t>
            </a:r>
            <a:r>
              <a:rPr lang="sk-SK" dirty="0"/>
              <a:t> rate)</a:t>
            </a:r>
          </a:p>
          <a:p>
            <a:pPr marL="0" indent="0">
              <a:buNone/>
            </a:pPr>
            <a:r>
              <a:rPr lang="sk-SK" dirty="0" err="1"/>
              <a:t>DFmax</a:t>
            </a:r>
            <a:r>
              <a:rPr lang="sk-SK" dirty="0"/>
              <a:t> = 9 až 50 ms,</a:t>
            </a:r>
          </a:p>
          <a:p>
            <a:pPr marL="0" indent="0">
              <a:buNone/>
            </a:pPr>
            <a:r>
              <a:rPr lang="sk-SK" dirty="0" err="1"/>
              <a:t>MLRmax</a:t>
            </a:r>
            <a:r>
              <a:rPr lang="sk-SK" dirty="0"/>
              <a:t> = 0,004 pre SDTV, </a:t>
            </a:r>
            <a:r>
              <a:rPr lang="sk-SK" dirty="0" err="1"/>
              <a:t>VoD</a:t>
            </a:r>
            <a:r>
              <a:rPr lang="sk-SK" dirty="0"/>
              <a:t>,</a:t>
            </a:r>
          </a:p>
          <a:p>
            <a:pPr marL="0" indent="0">
              <a:buNone/>
            </a:pPr>
            <a:r>
              <a:rPr lang="sk-SK" dirty="0" err="1"/>
              <a:t>MLRmax</a:t>
            </a:r>
            <a:r>
              <a:rPr lang="sk-SK" dirty="0"/>
              <a:t> = 0,0005 pre HDTV.</a:t>
            </a:r>
          </a:p>
        </p:txBody>
      </p:sp>
    </p:spTree>
    <p:extLst>
      <p:ext uri="{BB962C8B-B14F-4D97-AF65-F5344CB8AC3E}">
        <p14:creationId xmlns:p14="http://schemas.microsoft.com/office/powerpoint/2010/main" val="94434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260896"/>
            <a:ext cx="4032448" cy="2847656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2447595" y="-9923"/>
            <a:ext cx="1632181" cy="63367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9669" y="932723"/>
            <a:ext cx="8654752" cy="5592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Ďakujem za pozornosť ;)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1545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1B406-7B65-6B4F-8BE7-A01875F3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červené&#10;&#10;&#10;&#10;Popis sa automaticky vygeneroval">
            <a:extLst>
              <a:ext uri="{FF2B5EF4-FFF2-40B4-BE49-F238E27FC236}">
                <a16:creationId xmlns:a16="http://schemas.microsoft.com/office/drawing/2014/main" id="{C1F32EC9-C903-CD49-A148-2CBB5C9D0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72" y="0"/>
            <a:ext cx="11970327" cy="6906330"/>
          </a:xfrm>
        </p:spPr>
      </p:pic>
    </p:spTree>
    <p:extLst>
      <p:ext uri="{BB962C8B-B14F-4D97-AF65-F5344CB8AC3E}">
        <p14:creationId xmlns:p14="http://schemas.microsoft.com/office/powerpoint/2010/main" val="3722553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336528-930C-854B-9A92-659BEE994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FEA0FEA-C470-A642-8473-EBEDF22CD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75127" cy="6942526"/>
          </a:xfrm>
        </p:spPr>
      </p:pic>
    </p:spTree>
    <p:extLst>
      <p:ext uri="{BB962C8B-B14F-4D97-AF65-F5344CB8AC3E}">
        <p14:creationId xmlns:p14="http://schemas.microsoft.com/office/powerpoint/2010/main" val="136549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4ABC0-F762-B942-A37E-CC972525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D1BC72A-365E-A549-8DA4-9C3897913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02836" cy="7054424"/>
          </a:xfrm>
        </p:spPr>
      </p:pic>
    </p:spTree>
    <p:extLst>
      <p:ext uri="{BB962C8B-B14F-4D97-AF65-F5344CB8AC3E}">
        <p14:creationId xmlns:p14="http://schemas.microsoft.com/office/powerpoint/2010/main" val="2278158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F1397F-33E4-774B-88D3-BC6C4B1AE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osoba, vnútri, fotografia, stena&#10;&#10;&#10;&#10;Popis sa automaticky vygeneroval">
            <a:extLst>
              <a:ext uri="{FF2B5EF4-FFF2-40B4-BE49-F238E27FC236}">
                <a16:creationId xmlns:a16="http://schemas.microsoft.com/office/drawing/2014/main" id="{BFF60AD2-A4C4-D344-9F36-29239E220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575"/>
            <a:ext cx="12191999" cy="6935880"/>
          </a:xfrm>
        </p:spPr>
      </p:pic>
    </p:spTree>
    <p:extLst>
      <p:ext uri="{BB962C8B-B14F-4D97-AF65-F5344CB8AC3E}">
        <p14:creationId xmlns:p14="http://schemas.microsoft.com/office/powerpoint/2010/main" val="33341188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ý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569</Words>
  <Application>Microsoft Office PowerPoint</Application>
  <PresentationFormat>Širokouhlá</PresentationFormat>
  <Paragraphs>85</Paragraphs>
  <Slides>51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Nebeský</vt:lpstr>
      <vt:lpstr>Motív Office</vt:lpstr>
      <vt:lpstr>IPTV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Televízia s internetovým protokolom (IPTV)</vt:lpstr>
      <vt:lpstr>Princíp činnosti</vt:lpstr>
      <vt:lpstr>Prezentácia programu PowerPoint</vt:lpstr>
      <vt:lpstr>Prezentácia programu PowerPoint</vt:lpstr>
      <vt:lpstr>Využívanie technológie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IPTV</dc:title>
  <dc:creator>Peter Šuľaj</dc:creator>
  <cp:lastModifiedBy>Stanislav Marchevský</cp:lastModifiedBy>
  <cp:revision>4</cp:revision>
  <dcterms:created xsi:type="dcterms:W3CDTF">2018-11-21T03:37:54Z</dcterms:created>
  <dcterms:modified xsi:type="dcterms:W3CDTF">2018-11-21T08:08:09Z</dcterms:modified>
</cp:coreProperties>
</file>