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2" r:id="rId9"/>
    <p:sldId id="263" r:id="rId10"/>
    <p:sldId id="266" r:id="rId11"/>
    <p:sldId id="265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4" r:id="rId20"/>
    <p:sldId id="275" r:id="rId21"/>
    <p:sldId id="277" r:id="rId22"/>
    <p:sldId id="276" r:id="rId23"/>
    <p:sldId id="278" r:id="rId24"/>
    <p:sldId id="279" r:id="rId25"/>
    <p:sldId id="280" r:id="rId26"/>
    <p:sldId id="282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Štýl s motívom 1 - zvýrazneni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6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51536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81146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5828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3568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0867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0466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3971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35195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0376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3618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75152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53611-8740-41C2-9219-F289194D0661}" type="datetimeFigureOut">
              <a:rPr lang="sk-SK" smtClean="0"/>
              <a:t>6. 11. 2019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58CD9-FAA5-4ADE-B08E-72D10B53700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3727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4BE2F1-009A-4E04-99E0-21A6BB94FA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/>
              <a:t>Sekvenčné logické obvody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3C4E86B-1458-4AD9-85DA-142C077D8C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755651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2C794D-8965-456A-8BB7-D413A61A2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Aplikácie </a:t>
            </a:r>
            <a:r>
              <a:rPr lang="sk-SK" dirty="0" err="1"/>
              <a:t>klopných</a:t>
            </a:r>
            <a:r>
              <a:rPr lang="sk-SK" dirty="0"/>
              <a:t> </a:t>
            </a:r>
            <a:r>
              <a:rPr lang="sk-SK" dirty="0" err="1"/>
              <a:t>obvdov</a:t>
            </a:r>
            <a:endParaRPr lang="sk-SK" dirty="0"/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8AC493BB-316A-4127-93E7-07F6565D1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24927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4288E7-5BB5-4E2B-AF1C-22C2ACFD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94" y="329267"/>
            <a:ext cx="6255124" cy="1325563"/>
          </a:xfrm>
        </p:spPr>
        <p:txBody>
          <a:bodyPr/>
          <a:lstStyle/>
          <a:p>
            <a:r>
              <a:rPr lang="sk-SK" dirty="0"/>
              <a:t>Paralelný záchytný register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D9691F38-0DAA-4B29-AED5-438ACA130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94" y="1771837"/>
            <a:ext cx="4382621" cy="4351338"/>
          </a:xfrm>
        </p:spPr>
        <p:txBody>
          <a:bodyPr>
            <a:normAutofit fontScale="85000" lnSpcReduction="20000"/>
          </a:bodyPr>
          <a:lstStyle/>
          <a:p>
            <a:r>
              <a:rPr lang="sk-SK" dirty="0"/>
              <a:t>Paralelný záchytný register (</a:t>
            </a:r>
            <a:r>
              <a:rPr lang="sk-SK" dirty="0" err="1"/>
              <a:t>latch</a:t>
            </a:r>
            <a:r>
              <a:rPr lang="sk-SK" dirty="0"/>
              <a:t>, paralel </a:t>
            </a:r>
            <a:r>
              <a:rPr lang="sk-SK" dirty="0" err="1"/>
              <a:t>data</a:t>
            </a:r>
            <a:r>
              <a:rPr lang="sk-SK" dirty="0"/>
              <a:t> </a:t>
            </a:r>
            <a:r>
              <a:rPr lang="sk-SK" dirty="0" err="1"/>
              <a:t>storage</a:t>
            </a:r>
            <a:r>
              <a:rPr lang="sk-SK" dirty="0"/>
              <a:t>) je tvorený skupinou paralelne zapojených D FF so samostatne vyvedenými dátovými vstupmi a výstupmi a spoločným hodinovým vstupom, prípadne aj ďalšími spoločnými riadiacimi vstupmi.</a:t>
            </a:r>
          </a:p>
          <a:p>
            <a:r>
              <a:rPr lang="sk-SK" dirty="0"/>
              <a:t>Využíva sa ako dočasná pamäť najmä v </a:t>
            </a:r>
            <a:r>
              <a:rPr lang="sk-SK" dirty="0" err="1"/>
              <a:t>zbernicových</a:t>
            </a:r>
            <a:r>
              <a:rPr lang="sk-SK" dirty="0"/>
              <a:t> komunikačných systémov, ako súčasť AD a DA rozhraní a pod.</a:t>
            </a:r>
          </a:p>
          <a:p>
            <a:r>
              <a:rPr lang="sk-SK" dirty="0"/>
              <a:t>Príklad 74LS373 (8 bitový </a:t>
            </a:r>
            <a:r>
              <a:rPr lang="sk-SK" dirty="0" err="1"/>
              <a:t>latch</a:t>
            </a:r>
            <a:r>
              <a:rPr lang="sk-SK" dirty="0"/>
              <a:t> s trojstavovým výstupom)</a:t>
            </a:r>
          </a:p>
          <a:p>
            <a:endParaRPr lang="sk-SK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025E4780-D5D6-4819-BF85-885DCDCA2D4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4589929" y="2473124"/>
            <a:ext cx="4427983" cy="4259369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4E748EB2-283D-41D8-BA74-465A6D9924A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7029794" y="125506"/>
            <a:ext cx="1499318" cy="234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20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BA7F15-7403-447F-BD4F-DEE0421F3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Delička</a:t>
            </a:r>
            <a:r>
              <a:rPr lang="sk-SK" dirty="0"/>
              <a:t> frekvencie, </a:t>
            </a:r>
            <a:r>
              <a:rPr lang="sk-SK" dirty="0" err="1"/>
              <a:t>čítač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E5D084F-EE42-4C39-B9CF-500B89A11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50894"/>
            <a:ext cx="7886700" cy="4626069"/>
          </a:xfrm>
        </p:spPr>
        <p:txBody>
          <a:bodyPr>
            <a:normAutofit fontScale="92500" lnSpcReduction="10000"/>
          </a:bodyPr>
          <a:lstStyle/>
          <a:p>
            <a:r>
              <a:rPr lang="sk-SK" dirty="0" err="1"/>
              <a:t>Deličky</a:t>
            </a:r>
            <a:r>
              <a:rPr lang="sk-SK" dirty="0"/>
              <a:t> frekvencie a </a:t>
            </a:r>
            <a:r>
              <a:rPr lang="sk-SK" dirty="0" err="1"/>
              <a:t>čítače</a:t>
            </a:r>
            <a:r>
              <a:rPr lang="sk-SK" dirty="0"/>
              <a:t> (</a:t>
            </a:r>
            <a:r>
              <a:rPr lang="sk-SK" dirty="0" err="1"/>
              <a:t>counter</a:t>
            </a:r>
            <a:r>
              <a:rPr lang="sk-SK" dirty="0"/>
              <a:t>) predstavujú v svojej podstate zhodnú funkciu, ktorá je ale rôzne využitá:</a:t>
            </a:r>
          </a:p>
          <a:p>
            <a:pPr lvl="1"/>
            <a:r>
              <a:rPr lang="sk-SK" dirty="0" err="1"/>
              <a:t>Delička</a:t>
            </a:r>
            <a:r>
              <a:rPr lang="sk-SK" dirty="0"/>
              <a:t> frekvencie vytvára výstupný impulzný priebeh, ktorého frekvencia je N-krát nižšia ako frekvencia vstupného impulzného priebehu (impulzný signál je pravouhlý signál s úrovňami L a H podľa typu použitej logiky</a:t>
            </a:r>
          </a:p>
          <a:p>
            <a:pPr lvl="1"/>
            <a:r>
              <a:rPr lang="sk-SK" dirty="0" err="1"/>
              <a:t>Čítač</a:t>
            </a:r>
            <a:r>
              <a:rPr lang="sk-SK" dirty="0"/>
              <a:t> (počítadlo) je zapojenie, ktorého úlohou je spočítať počet impulzov na vstupe a výslednú hodnotu indikovať v paralelnom tvare na svojich výstupoch zvyčajne v binárnom kóde. Môžu byť realizované ako synchrónne (všetky bity výstupu sa menia naraz v jednom momente v čase) alebo asynchrónne (výstupný kód sa mení v prechodovom procese (postupne s určitým oneskorením medzi bitmi)</a:t>
            </a:r>
          </a:p>
          <a:p>
            <a:r>
              <a:rPr lang="sk-SK" dirty="0"/>
              <a:t>Základný prvkom (stupňom) je </a:t>
            </a:r>
            <a:r>
              <a:rPr lang="sk-SK" dirty="0" err="1"/>
              <a:t>delička</a:t>
            </a:r>
            <a:r>
              <a:rPr lang="sk-SK" dirty="0"/>
              <a:t>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864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CBE25D-151B-4313-8798-8151B8BE0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Delička</a:t>
            </a:r>
            <a:r>
              <a:rPr lang="sk-SK" dirty="0"/>
              <a:t> dvoma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C5E5D76-07D4-4801-ABB8-ABE94E081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Použitie JK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Použitie D – viď snímku s T </a:t>
            </a:r>
            <a:r>
              <a:rPr lang="sk-SK" dirty="0" err="1"/>
              <a:t>klopným</a:t>
            </a:r>
            <a:r>
              <a:rPr lang="sk-SK" dirty="0"/>
              <a:t> obvodom</a:t>
            </a:r>
            <a:endParaRPr lang="en-US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D002D6A3-E04B-4684-A95C-F452E6200B8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322872" y="2545977"/>
            <a:ext cx="2952035" cy="2364176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2BBEB989-AA00-49E0-8217-1804F230AC8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3274907" y="3203137"/>
            <a:ext cx="5484581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212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8CA2CF-B65F-407D-B132-916795F14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Jednoduchý binárny </a:t>
            </a:r>
            <a:r>
              <a:rPr lang="sk-SK" dirty="0" err="1"/>
              <a:t>čítač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EF3C54F-94AE-4D8F-8638-64B72C022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28EEE2F1-D9F5-4517-99D9-96E1F314C7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732" y="1622053"/>
            <a:ext cx="5983316" cy="2512831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56AF9BCC-A962-48DE-97FA-FB5217F146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56" y="4269820"/>
            <a:ext cx="6975676" cy="24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25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340E8F-AF84-4ADA-8EB1-6E83BFB80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447" y="365126"/>
            <a:ext cx="8319247" cy="1325563"/>
          </a:xfrm>
        </p:spPr>
        <p:txBody>
          <a:bodyPr/>
          <a:lstStyle/>
          <a:p>
            <a:r>
              <a:rPr lang="sk-SK" dirty="0"/>
              <a:t>4-bitový asynchrónny </a:t>
            </a:r>
            <a:r>
              <a:rPr lang="sk-SK" dirty="0" err="1"/>
              <a:t>čítač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41A35CB-CA4F-4D99-A2A9-608FF5FB6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447" y="1825625"/>
            <a:ext cx="3621527" cy="4351338"/>
          </a:xfrm>
        </p:spPr>
        <p:txBody>
          <a:bodyPr>
            <a:normAutofit lnSpcReduction="10000"/>
          </a:bodyPr>
          <a:lstStyle/>
          <a:p>
            <a:r>
              <a:rPr lang="sk-SK" dirty="0"/>
              <a:t>Príklad 74LS93</a:t>
            </a:r>
            <a:br>
              <a:rPr lang="sk-SK" dirty="0"/>
            </a:br>
            <a:r>
              <a:rPr lang="sk-SK" dirty="0"/>
              <a:t>binárny </a:t>
            </a:r>
            <a:r>
              <a:rPr lang="sk-SK" dirty="0" err="1"/>
              <a:t>čítač</a:t>
            </a:r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Príklad 74LS92</a:t>
            </a:r>
            <a:br>
              <a:rPr lang="sk-SK" dirty="0"/>
            </a:br>
            <a:r>
              <a:rPr lang="sk-SK" dirty="0"/>
              <a:t>BCD </a:t>
            </a:r>
            <a:r>
              <a:rPr lang="sk-SK" dirty="0" err="1"/>
              <a:t>čítač</a:t>
            </a:r>
            <a:r>
              <a:rPr lang="sk-SK" dirty="0"/>
              <a:t> (desiatkový)</a:t>
            </a:r>
          </a:p>
          <a:p>
            <a:pPr lvl="1"/>
            <a:r>
              <a:rPr lang="sk-SK" dirty="0"/>
              <a:t>Zavedenie vhodnej spätnej väzby umožňuje zmeniť deliaci pomer</a:t>
            </a:r>
            <a:endParaRPr lang="en-US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127EB0B9-BF37-4E52-BCD4-BBFFDBAF4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853" y="1690688"/>
            <a:ext cx="4793427" cy="2486865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6760D746-2EA3-45E8-A425-578BEFE5D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853" y="4177553"/>
            <a:ext cx="4641548" cy="2315321"/>
          </a:xfrm>
          <a:prstGeom prst="rect">
            <a:avLst/>
          </a:prstGeom>
        </p:spPr>
      </p:pic>
      <p:sp>
        <p:nvSpPr>
          <p:cNvPr id="6" name="Ovál 5">
            <a:extLst>
              <a:ext uri="{FF2B5EF4-FFF2-40B4-BE49-F238E27FC236}">
                <a16:creationId xmlns:a16="http://schemas.microsoft.com/office/drawing/2014/main" id="{7C6AE697-D24D-4DE8-99A8-6EAB0D0FFD27}"/>
              </a:ext>
            </a:extLst>
          </p:cNvPr>
          <p:cNvSpPr/>
          <p:nvPr/>
        </p:nvSpPr>
        <p:spPr>
          <a:xfrm>
            <a:off x="5477434" y="4177553"/>
            <a:ext cx="2402541" cy="3406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867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3B0FC7-1C29-45F6-9F3D-27DCD63F7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Synchrónne </a:t>
            </a:r>
            <a:r>
              <a:rPr lang="sk-SK" dirty="0" err="1"/>
              <a:t>čítače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1795469-D516-4090-94A1-A1441D0A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930587"/>
          </a:xfrm>
        </p:spPr>
        <p:txBody>
          <a:bodyPr>
            <a:normAutofit fontScale="85000" lnSpcReduction="20000"/>
          </a:bodyPr>
          <a:lstStyle/>
          <a:p>
            <a:r>
              <a:rPr lang="sk-SK" dirty="0"/>
              <a:t>Na rozdiel od asynchrónnych je na hodinové vstupy všetkých </a:t>
            </a:r>
            <a:r>
              <a:rPr lang="sk-SK" dirty="0" err="1"/>
              <a:t>stupňou</a:t>
            </a:r>
            <a:r>
              <a:rPr lang="sk-SK" dirty="0"/>
              <a:t> privedený ten istý hodinový (synchronizačný) signál.</a:t>
            </a:r>
          </a:p>
          <a:p>
            <a:r>
              <a:rPr lang="sk-SK" dirty="0"/>
              <a:t>Riadenie preklápania je realizované pripojením výstupov Q z </a:t>
            </a:r>
            <a:r>
              <a:rPr lang="sk-SK" dirty="0" err="1"/>
              <a:t>nižśích</a:t>
            </a:r>
            <a:r>
              <a:rPr lang="sk-SK" dirty="0"/>
              <a:t> stupňov na vstupy JK vyšších stupňov pomocou vhodne navrhnutej kombinačnej logiky</a:t>
            </a:r>
            <a:endParaRPr lang="en-US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03F9D45F-7281-41D0-B70F-6CD3AAECFD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3756212"/>
            <a:ext cx="7786801" cy="27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7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04F69F-8A0D-4655-BBC8-F55F36C0A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932" y="69291"/>
            <a:ext cx="7886700" cy="1325563"/>
          </a:xfrm>
        </p:spPr>
        <p:txBody>
          <a:bodyPr/>
          <a:lstStyle/>
          <a:p>
            <a:r>
              <a:rPr lang="sk-SK" dirty="0"/>
              <a:t>Synchrónny </a:t>
            </a:r>
            <a:r>
              <a:rPr lang="sk-SK" dirty="0" err="1"/>
              <a:t>čítač</a:t>
            </a:r>
            <a:r>
              <a:rPr lang="sk-SK" dirty="0"/>
              <a:t> - príklad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0CB0A2F-A38C-42C0-A9D8-F806B132A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415" y="1492393"/>
            <a:ext cx="2930714" cy="12508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k-SK" dirty="0"/>
              <a:t>74LS193 obojsmerný synchrónny 4-bitový </a:t>
            </a:r>
            <a:r>
              <a:rPr lang="sk-SK" dirty="0" err="1"/>
              <a:t>čítač</a:t>
            </a:r>
            <a:r>
              <a:rPr lang="sk-SK" dirty="0"/>
              <a:t> s predvoľbou</a:t>
            </a:r>
            <a:endParaRPr lang="en-US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F03EABE-D816-4656-9E51-87AC68A12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61445"/>
            <a:ext cx="2930714" cy="2429616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7B6A63DA-F262-4DD5-A4B7-9D35637D685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3010470" y="1237129"/>
            <a:ext cx="6051306" cy="518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21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584704D-EBCE-45B3-9CF0-FF1118990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Posuvný register (</a:t>
            </a:r>
            <a:r>
              <a:rPr lang="sk-SK" dirty="0" err="1"/>
              <a:t>shift</a:t>
            </a:r>
            <a:r>
              <a:rPr lang="sk-SK" dirty="0"/>
              <a:t> register)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F879BAC-C758-4F60-BE72-333D9C3B4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484966"/>
            <a:ext cx="8417858" cy="1260641"/>
          </a:xfrm>
        </p:spPr>
        <p:txBody>
          <a:bodyPr>
            <a:normAutofit/>
          </a:bodyPr>
          <a:lstStyle/>
          <a:p>
            <a:r>
              <a:rPr lang="sk-SK" dirty="0"/>
              <a:t>Posuvný register je </a:t>
            </a:r>
            <a:r>
              <a:rPr lang="sk-SK" dirty="0" err="1"/>
              <a:t>viactupňový</a:t>
            </a:r>
            <a:r>
              <a:rPr lang="sk-SK" dirty="0"/>
              <a:t> sekvenčný obvod, ktorý umožňuje vzájomne transformovať kombináciu bitov medzi sériovým a paralelným formátom (tvarom)</a:t>
            </a:r>
            <a:endParaRPr lang="en-US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7FF5703E-7B20-4C3D-BEBD-79B77AC01A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45607"/>
            <a:ext cx="9144000" cy="411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101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3C7041-9BCA-4316-8CED-85FE0BC8B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8392"/>
            <a:ext cx="7886700" cy="1325563"/>
          </a:xfrm>
        </p:spPr>
        <p:txBody>
          <a:bodyPr/>
          <a:lstStyle/>
          <a:p>
            <a:r>
              <a:rPr lang="sk-SK" dirty="0"/>
              <a:t>Základné funkcie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0F023178-BC8A-4578-B065-8CEC12F1C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4" y="1568824"/>
            <a:ext cx="2962366" cy="4351338"/>
          </a:xfrm>
        </p:spPr>
        <p:txBody>
          <a:bodyPr>
            <a:normAutofit fontScale="92500" lnSpcReduction="10000"/>
          </a:bodyPr>
          <a:lstStyle/>
          <a:p>
            <a:r>
              <a:rPr lang="sk-SK" dirty="0"/>
              <a:t>Sériový vstup, paralelný/sériový výstup, napr. 74HC164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Paralelný vstup, sériový výstup , napr. 74HC165</a:t>
            </a:r>
            <a:endParaRPr lang="en-US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79398A8-68BF-42A8-A98B-E0843A71E0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443" y="1036909"/>
            <a:ext cx="5625821" cy="2392091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A83B73F9-6C20-4723-8CED-63DFC97555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107" y="3573869"/>
            <a:ext cx="6093382" cy="290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4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A5F3E6-5731-420B-8C24-7EFFC4A02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Princíp, definícia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D8D7670-4D3B-4EC5-854B-5491FD928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172" y="1586076"/>
            <a:ext cx="8037178" cy="538149"/>
          </a:xfrm>
        </p:spPr>
        <p:txBody>
          <a:bodyPr>
            <a:normAutofit fontScale="70000" lnSpcReduction="20000"/>
          </a:bodyPr>
          <a:lstStyle/>
          <a:p>
            <a:r>
              <a:rPr lang="sk-SK" dirty="0"/>
              <a:t>Stav na výstupe sekvenčného obvodu závisí od stavu na vstupe ale od vnútorných stavov obvodu (pamäť).</a:t>
            </a:r>
          </a:p>
        </p:txBody>
      </p:sp>
      <p:grpSp>
        <p:nvGrpSpPr>
          <p:cNvPr id="75" name="Skupina 74">
            <a:extLst>
              <a:ext uri="{FF2B5EF4-FFF2-40B4-BE49-F238E27FC236}">
                <a16:creationId xmlns:a16="http://schemas.microsoft.com/office/drawing/2014/main" id="{503C77A5-CAE8-44F3-9886-EAB89825FFCA}"/>
              </a:ext>
            </a:extLst>
          </p:cNvPr>
          <p:cNvGrpSpPr/>
          <p:nvPr/>
        </p:nvGrpSpPr>
        <p:grpSpPr>
          <a:xfrm>
            <a:off x="4277912" y="2210593"/>
            <a:ext cx="4585789" cy="2247222"/>
            <a:chOff x="190812" y="1457221"/>
            <a:chExt cx="5051710" cy="2955012"/>
          </a:xfrm>
        </p:grpSpPr>
        <p:sp>
          <p:nvSpPr>
            <p:cNvPr id="39" name="object 30">
              <a:extLst>
                <a:ext uri="{FF2B5EF4-FFF2-40B4-BE49-F238E27FC236}">
                  <a16:creationId xmlns:a16="http://schemas.microsoft.com/office/drawing/2014/main" id="{47536885-9B75-4E74-961E-047C4661FD43}"/>
                </a:ext>
              </a:extLst>
            </p:cNvPr>
            <p:cNvSpPr txBox="1"/>
            <p:nvPr/>
          </p:nvSpPr>
          <p:spPr>
            <a:xfrm>
              <a:off x="190812" y="1487169"/>
              <a:ext cx="300742" cy="92456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26670" marR="12700" indent="13335">
                <a:lnSpc>
                  <a:spcPts val="1400"/>
                </a:lnSpc>
              </a:pPr>
              <a:r>
                <a:rPr sz="1400" i="1" spc="-254" dirty="0">
                  <a:cs typeface="Times New Roman"/>
                </a:rPr>
                <a:t>X</a:t>
              </a:r>
              <a:r>
                <a:rPr sz="1600" spc="-270" baseline="-16339" dirty="0">
                  <a:cs typeface="Times New Roman"/>
                </a:rPr>
                <a:t>1</a:t>
              </a:r>
              <a:r>
                <a:rPr sz="1600" spc="-135" baseline="-16339" dirty="0">
                  <a:cs typeface="Times New Roman"/>
                </a:rPr>
                <a:t> </a:t>
              </a:r>
              <a:r>
                <a:rPr sz="1400" i="1" spc="-254" dirty="0">
                  <a:cs typeface="Times New Roman"/>
                </a:rPr>
                <a:t>X</a:t>
              </a:r>
              <a:r>
                <a:rPr sz="1600" spc="-270" baseline="-16339" dirty="0">
                  <a:cs typeface="Times New Roman"/>
                </a:rPr>
                <a:t>2</a:t>
              </a:r>
              <a:endParaRPr lang="sk-SK" sz="1600" spc="-270" baseline="-16339" dirty="0">
                <a:cs typeface="Times New Roman"/>
              </a:endParaRPr>
            </a:p>
            <a:p>
              <a:pPr marL="26670" marR="12700" indent="13335">
                <a:lnSpc>
                  <a:spcPts val="1400"/>
                </a:lnSpc>
              </a:pPr>
              <a:r>
                <a:rPr sz="1400" i="1" spc="-254" dirty="0" err="1">
                  <a:cs typeface="Times New Roman"/>
                </a:rPr>
                <a:t>X</a:t>
              </a:r>
              <a:r>
                <a:rPr sz="1600" i="1" spc="-270" baseline="-16339" dirty="0" err="1">
                  <a:cs typeface="Times New Roman"/>
                </a:rPr>
                <a:t>n</a:t>
              </a:r>
              <a:endParaRPr sz="1600" baseline="-16339" dirty="0">
                <a:cs typeface="Times New Roman"/>
              </a:endParaRPr>
            </a:p>
          </p:txBody>
        </p:sp>
        <p:grpSp>
          <p:nvGrpSpPr>
            <p:cNvPr id="40" name="Skupina 39">
              <a:extLst>
                <a:ext uri="{FF2B5EF4-FFF2-40B4-BE49-F238E27FC236}">
                  <a16:creationId xmlns:a16="http://schemas.microsoft.com/office/drawing/2014/main" id="{1A013448-9A3D-4A38-8D11-5C777B1E33D0}"/>
                </a:ext>
              </a:extLst>
            </p:cNvPr>
            <p:cNvGrpSpPr/>
            <p:nvPr/>
          </p:nvGrpSpPr>
          <p:grpSpPr>
            <a:xfrm>
              <a:off x="471171" y="1457221"/>
              <a:ext cx="4771351" cy="2955012"/>
              <a:chOff x="471171" y="1457221"/>
              <a:chExt cx="4771351" cy="2955012"/>
            </a:xfrm>
          </p:grpSpPr>
          <p:sp>
            <p:nvSpPr>
              <p:cNvPr id="41" name="object 3">
                <a:extLst>
                  <a:ext uri="{FF2B5EF4-FFF2-40B4-BE49-F238E27FC236}">
                    <a16:creationId xmlns:a16="http://schemas.microsoft.com/office/drawing/2014/main" id="{AF2AB0AC-0B8A-4674-AB26-0DE5DC0581A1}"/>
                  </a:ext>
                </a:extLst>
              </p:cNvPr>
              <p:cNvSpPr/>
              <p:nvPr/>
            </p:nvSpPr>
            <p:spPr>
              <a:xfrm>
                <a:off x="1716277" y="1583689"/>
                <a:ext cx="1778507" cy="1401318"/>
              </a:xfrm>
              <a:custGeom>
                <a:avLst/>
                <a:gdLst/>
                <a:ahLst/>
                <a:cxnLst/>
                <a:rect l="l" t="t" r="r" b="b"/>
                <a:pathLst>
                  <a:path w="1778507" h="1401318">
                    <a:moveTo>
                      <a:pt x="0" y="0"/>
                    </a:moveTo>
                    <a:lnTo>
                      <a:pt x="1778507" y="0"/>
                    </a:lnTo>
                    <a:lnTo>
                      <a:pt x="1778507" y="1401318"/>
                    </a:lnTo>
                    <a:lnTo>
                      <a:pt x="0" y="14013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42" name="object 4">
                <a:extLst>
                  <a:ext uri="{FF2B5EF4-FFF2-40B4-BE49-F238E27FC236}">
                    <a16:creationId xmlns:a16="http://schemas.microsoft.com/office/drawing/2014/main" id="{D6EEC5CA-442D-4CEE-B0EF-F4E7CE277AF3}"/>
                  </a:ext>
                </a:extLst>
              </p:cNvPr>
              <p:cNvSpPr/>
              <p:nvPr/>
            </p:nvSpPr>
            <p:spPr>
              <a:xfrm>
                <a:off x="1716287" y="1583680"/>
                <a:ext cx="1778507" cy="1401308"/>
              </a:xfrm>
              <a:custGeom>
                <a:avLst/>
                <a:gdLst/>
                <a:ahLst/>
                <a:cxnLst/>
                <a:rect l="l" t="t" r="r" b="b"/>
                <a:pathLst>
                  <a:path w="1778507" h="1401308">
                    <a:moveTo>
                      <a:pt x="1778507" y="0"/>
                    </a:moveTo>
                    <a:lnTo>
                      <a:pt x="0" y="0"/>
                    </a:lnTo>
                    <a:lnTo>
                      <a:pt x="0" y="1401308"/>
                    </a:lnTo>
                    <a:lnTo>
                      <a:pt x="1778507" y="1401308"/>
                    </a:lnTo>
                    <a:lnTo>
                      <a:pt x="1778507" y="0"/>
                    </a:lnTo>
                    <a:close/>
                  </a:path>
                </a:pathLst>
              </a:custGeom>
              <a:ln w="48699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43" name="object 5">
                <a:extLst>
                  <a:ext uri="{FF2B5EF4-FFF2-40B4-BE49-F238E27FC236}">
                    <a16:creationId xmlns:a16="http://schemas.microsoft.com/office/drawing/2014/main" id="{02E90E0C-EF0A-4D4B-9BDA-850BED888656}"/>
                  </a:ext>
                </a:extLst>
              </p:cNvPr>
              <p:cNvSpPr txBox="1"/>
              <p:nvPr/>
            </p:nvSpPr>
            <p:spPr>
              <a:xfrm>
                <a:off x="1977897" y="1949450"/>
                <a:ext cx="1256030" cy="666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334645" marR="12700" indent="-322580">
                  <a:lnSpc>
                    <a:spcPts val="2610"/>
                  </a:lnSpc>
                </a:pPr>
                <a:r>
                  <a:rPr sz="1400" spc="-280" dirty="0" err="1">
                    <a:cs typeface="Times New Roman"/>
                  </a:rPr>
                  <a:t>K</a:t>
                </a:r>
                <a:r>
                  <a:rPr sz="1400" spc="-120" dirty="0" err="1">
                    <a:cs typeface="Times New Roman"/>
                  </a:rPr>
                  <a:t>o</a:t>
                </a:r>
                <a:r>
                  <a:rPr sz="1400" spc="-300" dirty="0" err="1">
                    <a:cs typeface="Times New Roman"/>
                  </a:rPr>
                  <a:t>m</a:t>
                </a:r>
                <a:r>
                  <a:rPr sz="1400" spc="-229" dirty="0" err="1">
                    <a:cs typeface="Times New Roman"/>
                  </a:rPr>
                  <a:t>b</a:t>
                </a:r>
                <a:r>
                  <a:rPr sz="1400" spc="-65" dirty="0" err="1">
                    <a:cs typeface="Times New Roman"/>
                  </a:rPr>
                  <a:t>i</a:t>
                </a:r>
                <a:r>
                  <a:rPr sz="1400" spc="-235" dirty="0" err="1">
                    <a:cs typeface="Times New Roman"/>
                  </a:rPr>
                  <a:t>n</a:t>
                </a:r>
                <a:r>
                  <a:rPr sz="1400" spc="-215" dirty="0" err="1">
                    <a:cs typeface="Times New Roman"/>
                  </a:rPr>
                  <a:t>a</a:t>
                </a:r>
                <a:r>
                  <a:rPr sz="1400" spc="-105" dirty="0" err="1">
                    <a:cs typeface="Times New Roman"/>
                  </a:rPr>
                  <a:t>č</a:t>
                </a:r>
                <a:r>
                  <a:rPr sz="1400" spc="-235" dirty="0" err="1">
                    <a:cs typeface="Times New Roman"/>
                  </a:rPr>
                  <a:t>ný</a:t>
                </a:r>
                <a:r>
                  <a:rPr sz="1400" spc="-150" dirty="0">
                    <a:cs typeface="Times New Roman"/>
                  </a:rPr>
                  <a:t> </a:t>
                </a:r>
                <a:r>
                  <a:rPr lang="sk-SK" sz="1400" spc="-150" dirty="0">
                    <a:cs typeface="Times New Roman"/>
                  </a:rPr>
                  <a:t> </a:t>
                </a:r>
                <a:r>
                  <a:rPr sz="1400" spc="-120" dirty="0" err="1">
                    <a:cs typeface="Times New Roman"/>
                  </a:rPr>
                  <a:t>o</a:t>
                </a:r>
                <a:r>
                  <a:rPr sz="1400" spc="-235" dirty="0" err="1">
                    <a:cs typeface="Times New Roman"/>
                  </a:rPr>
                  <a:t>b</a:t>
                </a:r>
                <a:r>
                  <a:rPr sz="1400" spc="-345" dirty="0" err="1">
                    <a:cs typeface="Times New Roman"/>
                  </a:rPr>
                  <a:t>v</a:t>
                </a:r>
                <a:r>
                  <a:rPr sz="1400" spc="-120" dirty="0" err="1">
                    <a:cs typeface="Times New Roman"/>
                  </a:rPr>
                  <a:t>o</a:t>
                </a:r>
                <a:r>
                  <a:rPr sz="1400" spc="-170" dirty="0" err="1">
                    <a:cs typeface="Times New Roman"/>
                  </a:rPr>
                  <a:t>d</a:t>
                </a:r>
                <a:endParaRPr sz="1400" dirty="0">
                  <a:cs typeface="Times New Roman"/>
                </a:endParaRPr>
              </a:p>
            </p:txBody>
          </p:sp>
          <p:sp>
            <p:nvSpPr>
              <p:cNvPr id="44" name="object 6">
                <a:extLst>
                  <a:ext uri="{FF2B5EF4-FFF2-40B4-BE49-F238E27FC236}">
                    <a16:creationId xmlns:a16="http://schemas.microsoft.com/office/drawing/2014/main" id="{B05F38AD-62C7-444C-ABE6-774437011FBA}"/>
                  </a:ext>
                </a:extLst>
              </p:cNvPr>
              <p:cNvSpPr/>
              <p:nvPr/>
            </p:nvSpPr>
            <p:spPr>
              <a:xfrm>
                <a:off x="2081275" y="3580891"/>
                <a:ext cx="1043939" cy="831341"/>
              </a:xfrm>
              <a:custGeom>
                <a:avLst/>
                <a:gdLst/>
                <a:ahLst/>
                <a:cxnLst/>
                <a:rect l="l" t="t" r="r" b="b"/>
                <a:pathLst>
                  <a:path w="1043939" h="831341">
                    <a:moveTo>
                      <a:pt x="0" y="0"/>
                    </a:moveTo>
                    <a:lnTo>
                      <a:pt x="1043939" y="0"/>
                    </a:lnTo>
                    <a:lnTo>
                      <a:pt x="1043939" y="831341"/>
                    </a:lnTo>
                    <a:lnTo>
                      <a:pt x="0" y="831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 lang="sk-SK" sz="1100" dirty="0"/>
              </a:p>
              <a:p>
                <a:r>
                  <a:rPr lang="sk-SK" sz="1100" dirty="0"/>
                  <a:t>    </a:t>
                </a:r>
                <a:r>
                  <a:rPr lang="sk-SK" sz="1400" dirty="0"/>
                  <a:t>Pamäť</a:t>
                </a:r>
                <a:endParaRPr sz="1400" dirty="0"/>
              </a:p>
            </p:txBody>
          </p:sp>
          <p:sp>
            <p:nvSpPr>
              <p:cNvPr id="45" name="object 7">
                <a:extLst>
                  <a:ext uri="{FF2B5EF4-FFF2-40B4-BE49-F238E27FC236}">
                    <a16:creationId xmlns:a16="http://schemas.microsoft.com/office/drawing/2014/main" id="{96CB4DD8-1512-47FA-A81E-96323849437D}"/>
                  </a:ext>
                </a:extLst>
              </p:cNvPr>
              <p:cNvSpPr/>
              <p:nvPr/>
            </p:nvSpPr>
            <p:spPr>
              <a:xfrm>
                <a:off x="2081284" y="3580889"/>
                <a:ext cx="1043945" cy="831344"/>
              </a:xfrm>
              <a:custGeom>
                <a:avLst/>
                <a:gdLst/>
                <a:ahLst/>
                <a:cxnLst/>
                <a:rect l="l" t="t" r="r" b="b"/>
                <a:pathLst>
                  <a:path w="1043945" h="831344">
                    <a:moveTo>
                      <a:pt x="1043945" y="0"/>
                    </a:moveTo>
                    <a:lnTo>
                      <a:pt x="0" y="0"/>
                    </a:lnTo>
                    <a:lnTo>
                      <a:pt x="0" y="831344"/>
                    </a:lnTo>
                    <a:lnTo>
                      <a:pt x="1043945" y="831344"/>
                    </a:lnTo>
                    <a:lnTo>
                      <a:pt x="1043945" y="0"/>
                    </a:lnTo>
                    <a:close/>
                  </a:path>
                </a:pathLst>
              </a:custGeom>
              <a:ln w="48652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46" name="object 8">
                <a:extLst>
                  <a:ext uri="{FF2B5EF4-FFF2-40B4-BE49-F238E27FC236}">
                    <a16:creationId xmlns:a16="http://schemas.microsoft.com/office/drawing/2014/main" id="{12CBADCF-61A4-4235-885C-A9DA00C74F0E}"/>
                  </a:ext>
                </a:extLst>
              </p:cNvPr>
              <p:cNvSpPr/>
              <p:nvPr/>
            </p:nvSpPr>
            <p:spPr>
              <a:xfrm>
                <a:off x="3157225" y="3688320"/>
                <a:ext cx="772676" cy="0"/>
              </a:xfrm>
              <a:custGeom>
                <a:avLst/>
                <a:gdLst/>
                <a:ahLst/>
                <a:cxnLst/>
                <a:rect l="l" t="t" r="r" b="b"/>
                <a:pathLst>
                  <a:path w="772676">
                    <a:moveTo>
                      <a:pt x="0" y="0"/>
                    </a:moveTo>
                    <a:lnTo>
                      <a:pt x="772676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47" name="object 9">
                <a:extLst>
                  <a:ext uri="{FF2B5EF4-FFF2-40B4-BE49-F238E27FC236}">
                    <a16:creationId xmlns:a16="http://schemas.microsoft.com/office/drawing/2014/main" id="{12927AC2-B7C1-4A7A-9888-832226F13659}"/>
                  </a:ext>
                </a:extLst>
              </p:cNvPr>
              <p:cNvSpPr/>
              <p:nvPr/>
            </p:nvSpPr>
            <p:spPr>
              <a:xfrm>
                <a:off x="3929901" y="2770111"/>
                <a:ext cx="0" cy="918209"/>
              </a:xfrm>
              <a:custGeom>
                <a:avLst/>
                <a:gdLst/>
                <a:ahLst/>
                <a:cxnLst/>
                <a:rect l="l" t="t" r="r" b="b"/>
                <a:pathLst>
                  <a:path h="918209">
                    <a:moveTo>
                      <a:pt x="0" y="0"/>
                    </a:moveTo>
                    <a:lnTo>
                      <a:pt x="0" y="918209"/>
                    </a:lnTo>
                  </a:path>
                </a:pathLst>
              </a:custGeom>
              <a:ln w="28612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48" name="object 10">
                <a:extLst>
                  <a:ext uri="{FF2B5EF4-FFF2-40B4-BE49-F238E27FC236}">
                    <a16:creationId xmlns:a16="http://schemas.microsoft.com/office/drawing/2014/main" id="{C7301515-29CD-4730-9B7D-374879EBA74F}"/>
                  </a:ext>
                </a:extLst>
              </p:cNvPr>
              <p:cNvSpPr/>
              <p:nvPr/>
            </p:nvSpPr>
            <p:spPr>
              <a:xfrm>
                <a:off x="3516896" y="2770111"/>
                <a:ext cx="413006" cy="0"/>
              </a:xfrm>
              <a:custGeom>
                <a:avLst/>
                <a:gdLst/>
                <a:ahLst/>
                <a:cxnLst/>
                <a:rect l="l" t="t" r="r" b="b"/>
                <a:pathLst>
                  <a:path w="413006">
                    <a:moveTo>
                      <a:pt x="0" y="0"/>
                    </a:moveTo>
                    <a:lnTo>
                      <a:pt x="413006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49" name="object 11">
                <a:extLst>
                  <a:ext uri="{FF2B5EF4-FFF2-40B4-BE49-F238E27FC236}">
                    <a16:creationId xmlns:a16="http://schemas.microsoft.com/office/drawing/2014/main" id="{AB4D377C-CC3D-42BF-90F5-A15FCAECE3C7}"/>
                  </a:ext>
                </a:extLst>
              </p:cNvPr>
              <p:cNvSpPr/>
              <p:nvPr/>
            </p:nvSpPr>
            <p:spPr>
              <a:xfrm>
                <a:off x="1337565" y="2770111"/>
                <a:ext cx="357381" cy="0"/>
              </a:xfrm>
              <a:custGeom>
                <a:avLst/>
                <a:gdLst/>
                <a:ahLst/>
                <a:cxnLst/>
                <a:rect l="l" t="t" r="r" b="b"/>
                <a:pathLst>
                  <a:path w="357381">
                    <a:moveTo>
                      <a:pt x="0" y="0"/>
                    </a:moveTo>
                    <a:lnTo>
                      <a:pt x="357381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0" name="object 12">
                <a:extLst>
                  <a:ext uri="{FF2B5EF4-FFF2-40B4-BE49-F238E27FC236}">
                    <a16:creationId xmlns:a16="http://schemas.microsoft.com/office/drawing/2014/main" id="{897D3796-267F-425A-8E9B-B252E1F3C74D}"/>
                  </a:ext>
                </a:extLst>
              </p:cNvPr>
              <p:cNvSpPr/>
              <p:nvPr/>
            </p:nvSpPr>
            <p:spPr>
              <a:xfrm>
                <a:off x="1337565" y="2770111"/>
                <a:ext cx="722378" cy="962412"/>
              </a:xfrm>
              <a:custGeom>
                <a:avLst/>
                <a:gdLst/>
                <a:ahLst/>
                <a:cxnLst/>
                <a:rect l="l" t="t" r="r" b="b"/>
                <a:pathLst>
                  <a:path w="722378" h="962412">
                    <a:moveTo>
                      <a:pt x="0" y="0"/>
                    </a:moveTo>
                    <a:lnTo>
                      <a:pt x="0" y="962412"/>
                    </a:lnTo>
                    <a:lnTo>
                      <a:pt x="722378" y="962412"/>
                    </a:lnTo>
                  </a:path>
                </a:pathLst>
              </a:custGeom>
              <a:ln w="30865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1" name="object 13">
                <a:extLst>
                  <a:ext uri="{FF2B5EF4-FFF2-40B4-BE49-F238E27FC236}">
                    <a16:creationId xmlns:a16="http://schemas.microsoft.com/office/drawing/2014/main" id="{ED702E84-0A3B-4194-AD48-11E042835A91}"/>
                  </a:ext>
                </a:extLst>
              </p:cNvPr>
              <p:cNvSpPr/>
              <p:nvPr/>
            </p:nvSpPr>
            <p:spPr>
              <a:xfrm>
                <a:off x="3157225" y="3787382"/>
                <a:ext cx="1082808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2808">
                    <a:moveTo>
                      <a:pt x="0" y="0"/>
                    </a:moveTo>
                    <a:lnTo>
                      <a:pt x="1082808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2" name="object 14">
                <a:extLst>
                  <a:ext uri="{FF2B5EF4-FFF2-40B4-BE49-F238E27FC236}">
                    <a16:creationId xmlns:a16="http://schemas.microsoft.com/office/drawing/2014/main" id="{EF031779-006F-4DDB-9BC3-E54B8ECA0609}"/>
                  </a:ext>
                </a:extLst>
              </p:cNvPr>
              <p:cNvSpPr/>
              <p:nvPr/>
            </p:nvSpPr>
            <p:spPr>
              <a:xfrm>
                <a:off x="4240033" y="2592568"/>
                <a:ext cx="0" cy="1194814"/>
              </a:xfrm>
              <a:custGeom>
                <a:avLst/>
                <a:gdLst/>
                <a:ahLst/>
                <a:cxnLst/>
                <a:rect l="l" t="t" r="r" b="b"/>
                <a:pathLst>
                  <a:path h="1194814">
                    <a:moveTo>
                      <a:pt x="0" y="0"/>
                    </a:moveTo>
                    <a:lnTo>
                      <a:pt x="0" y="1194814"/>
                    </a:lnTo>
                  </a:path>
                </a:pathLst>
              </a:custGeom>
              <a:ln w="28612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3" name="object 15">
                <a:extLst>
                  <a:ext uri="{FF2B5EF4-FFF2-40B4-BE49-F238E27FC236}">
                    <a16:creationId xmlns:a16="http://schemas.microsoft.com/office/drawing/2014/main" id="{1F0F68F0-C23D-4DF4-8FB8-A1EA0BD49E1F}"/>
                  </a:ext>
                </a:extLst>
              </p:cNvPr>
              <p:cNvSpPr/>
              <p:nvPr/>
            </p:nvSpPr>
            <p:spPr>
              <a:xfrm>
                <a:off x="3516896" y="2592568"/>
                <a:ext cx="723137" cy="0"/>
              </a:xfrm>
              <a:custGeom>
                <a:avLst/>
                <a:gdLst/>
                <a:ahLst/>
                <a:cxnLst/>
                <a:rect l="l" t="t" r="r" b="b"/>
                <a:pathLst>
                  <a:path w="723137">
                    <a:moveTo>
                      <a:pt x="0" y="0"/>
                    </a:moveTo>
                    <a:lnTo>
                      <a:pt x="723137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4" name="object 16">
                <a:extLst>
                  <a:ext uri="{FF2B5EF4-FFF2-40B4-BE49-F238E27FC236}">
                    <a16:creationId xmlns:a16="http://schemas.microsoft.com/office/drawing/2014/main" id="{524DD5A3-CFBA-438B-A56A-9BF8804F6BE6}"/>
                  </a:ext>
                </a:extLst>
              </p:cNvPr>
              <p:cNvSpPr/>
              <p:nvPr/>
            </p:nvSpPr>
            <p:spPr>
              <a:xfrm>
                <a:off x="1008381" y="2592568"/>
                <a:ext cx="686564" cy="0"/>
              </a:xfrm>
              <a:custGeom>
                <a:avLst/>
                <a:gdLst/>
                <a:ahLst/>
                <a:cxnLst/>
                <a:rect l="l" t="t" r="r" b="b"/>
                <a:pathLst>
                  <a:path w="686564">
                    <a:moveTo>
                      <a:pt x="0" y="0"/>
                    </a:moveTo>
                    <a:lnTo>
                      <a:pt x="686564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5" name="object 17">
                <a:extLst>
                  <a:ext uri="{FF2B5EF4-FFF2-40B4-BE49-F238E27FC236}">
                    <a16:creationId xmlns:a16="http://schemas.microsoft.com/office/drawing/2014/main" id="{289B7867-75DF-424B-92A3-BAA383B96BA3}"/>
                  </a:ext>
                </a:extLst>
              </p:cNvPr>
              <p:cNvSpPr/>
              <p:nvPr/>
            </p:nvSpPr>
            <p:spPr>
              <a:xfrm>
                <a:off x="1008381" y="2592568"/>
                <a:ext cx="1051561" cy="1252729"/>
              </a:xfrm>
              <a:custGeom>
                <a:avLst/>
                <a:gdLst/>
                <a:ahLst/>
                <a:cxnLst/>
                <a:rect l="l" t="t" r="r" b="b"/>
                <a:pathLst>
                  <a:path w="1051561" h="1252729">
                    <a:moveTo>
                      <a:pt x="0" y="0"/>
                    </a:moveTo>
                    <a:lnTo>
                      <a:pt x="0" y="1252729"/>
                    </a:lnTo>
                    <a:lnTo>
                      <a:pt x="1051561" y="1252729"/>
                    </a:lnTo>
                  </a:path>
                </a:pathLst>
              </a:custGeom>
              <a:ln w="31197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6" name="object 18">
                <a:extLst>
                  <a:ext uri="{FF2B5EF4-FFF2-40B4-BE49-F238E27FC236}">
                    <a16:creationId xmlns:a16="http://schemas.microsoft.com/office/drawing/2014/main" id="{9F9ABF6C-916C-41D1-821F-9DCD27B0B1DF}"/>
                  </a:ext>
                </a:extLst>
              </p:cNvPr>
              <p:cNvSpPr/>
              <p:nvPr/>
            </p:nvSpPr>
            <p:spPr>
              <a:xfrm>
                <a:off x="3157225" y="4188957"/>
                <a:ext cx="1568973" cy="0"/>
              </a:xfrm>
              <a:custGeom>
                <a:avLst/>
                <a:gdLst/>
                <a:ahLst/>
                <a:cxnLst/>
                <a:rect l="l" t="t" r="r" b="b"/>
                <a:pathLst>
                  <a:path w="1568973">
                    <a:moveTo>
                      <a:pt x="0" y="0"/>
                    </a:moveTo>
                    <a:lnTo>
                      <a:pt x="1568973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7" name="object 19">
                <a:extLst>
                  <a:ext uri="{FF2B5EF4-FFF2-40B4-BE49-F238E27FC236}">
                    <a16:creationId xmlns:a16="http://schemas.microsoft.com/office/drawing/2014/main" id="{2EACE9A3-CB80-4992-987A-CD8DF360196F}"/>
                  </a:ext>
                </a:extLst>
              </p:cNvPr>
              <p:cNvSpPr/>
              <p:nvPr/>
            </p:nvSpPr>
            <p:spPr>
              <a:xfrm>
                <a:off x="4726198" y="2284727"/>
                <a:ext cx="0" cy="1904230"/>
              </a:xfrm>
              <a:custGeom>
                <a:avLst/>
                <a:gdLst/>
                <a:ahLst/>
                <a:cxnLst/>
                <a:rect l="l" t="t" r="r" b="b"/>
                <a:pathLst>
                  <a:path h="1904230">
                    <a:moveTo>
                      <a:pt x="0" y="0"/>
                    </a:moveTo>
                    <a:lnTo>
                      <a:pt x="0" y="1904230"/>
                    </a:lnTo>
                  </a:path>
                </a:pathLst>
              </a:custGeom>
              <a:ln w="28612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8" name="object 20">
                <a:extLst>
                  <a:ext uri="{FF2B5EF4-FFF2-40B4-BE49-F238E27FC236}">
                    <a16:creationId xmlns:a16="http://schemas.microsoft.com/office/drawing/2014/main" id="{DD670B8A-B1D9-49D8-A813-0E3CC6F65432}"/>
                  </a:ext>
                </a:extLst>
              </p:cNvPr>
              <p:cNvSpPr/>
              <p:nvPr/>
            </p:nvSpPr>
            <p:spPr>
              <a:xfrm>
                <a:off x="3516896" y="2284727"/>
                <a:ext cx="1209302" cy="0"/>
              </a:xfrm>
              <a:custGeom>
                <a:avLst/>
                <a:gdLst/>
                <a:ahLst/>
                <a:cxnLst/>
                <a:rect l="l" t="t" r="r" b="b"/>
                <a:pathLst>
                  <a:path w="1209302">
                    <a:moveTo>
                      <a:pt x="0" y="0"/>
                    </a:moveTo>
                    <a:lnTo>
                      <a:pt x="1209302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59" name="object 21">
                <a:extLst>
                  <a:ext uri="{FF2B5EF4-FFF2-40B4-BE49-F238E27FC236}">
                    <a16:creationId xmlns:a16="http://schemas.microsoft.com/office/drawing/2014/main" id="{9BFC851E-703C-4999-B762-693A44A6CEB7}"/>
                  </a:ext>
                </a:extLst>
              </p:cNvPr>
              <p:cNvSpPr/>
              <p:nvPr/>
            </p:nvSpPr>
            <p:spPr>
              <a:xfrm>
                <a:off x="693682" y="2313677"/>
                <a:ext cx="1001263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01263">
                    <a:moveTo>
                      <a:pt x="0" y="0"/>
                    </a:moveTo>
                    <a:lnTo>
                      <a:pt x="1001263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0" name="object 22">
                <a:extLst>
                  <a:ext uri="{FF2B5EF4-FFF2-40B4-BE49-F238E27FC236}">
                    <a16:creationId xmlns:a16="http://schemas.microsoft.com/office/drawing/2014/main" id="{12BBE177-4F8A-45DE-8CE8-6C11E6909958}"/>
                  </a:ext>
                </a:extLst>
              </p:cNvPr>
              <p:cNvSpPr/>
              <p:nvPr/>
            </p:nvSpPr>
            <p:spPr>
              <a:xfrm>
                <a:off x="693682" y="2313677"/>
                <a:ext cx="1363982" cy="1843273"/>
              </a:xfrm>
              <a:custGeom>
                <a:avLst/>
                <a:gdLst/>
                <a:ahLst/>
                <a:cxnLst/>
                <a:rect l="l" t="t" r="r" b="b"/>
                <a:pathLst>
                  <a:path w="1363982" h="1843273">
                    <a:moveTo>
                      <a:pt x="0" y="0"/>
                    </a:moveTo>
                    <a:lnTo>
                      <a:pt x="0" y="1843273"/>
                    </a:lnTo>
                    <a:lnTo>
                      <a:pt x="1363982" y="1843273"/>
                    </a:lnTo>
                  </a:path>
                </a:pathLst>
              </a:custGeom>
              <a:ln w="30825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1" name="object 23">
                <a:extLst>
                  <a:ext uri="{FF2B5EF4-FFF2-40B4-BE49-F238E27FC236}">
                    <a16:creationId xmlns:a16="http://schemas.microsoft.com/office/drawing/2014/main" id="{FD942D45-D1F2-43D1-8276-C46F98C06B5A}"/>
                  </a:ext>
                </a:extLst>
              </p:cNvPr>
              <p:cNvSpPr/>
              <p:nvPr/>
            </p:nvSpPr>
            <p:spPr>
              <a:xfrm>
                <a:off x="3516896" y="1674359"/>
                <a:ext cx="144780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447805">
                    <a:moveTo>
                      <a:pt x="0" y="0"/>
                    </a:moveTo>
                    <a:lnTo>
                      <a:pt x="1447805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2" name="object 24">
                <a:extLst>
                  <a:ext uri="{FF2B5EF4-FFF2-40B4-BE49-F238E27FC236}">
                    <a16:creationId xmlns:a16="http://schemas.microsoft.com/office/drawing/2014/main" id="{CCB54D8B-BC75-45C3-BD90-A512A72F7C2A}"/>
                  </a:ext>
                </a:extLst>
              </p:cNvPr>
              <p:cNvSpPr/>
              <p:nvPr/>
            </p:nvSpPr>
            <p:spPr>
              <a:xfrm>
                <a:off x="514612" y="1674359"/>
                <a:ext cx="1180333" cy="0"/>
              </a:xfrm>
              <a:custGeom>
                <a:avLst/>
                <a:gdLst/>
                <a:ahLst/>
                <a:cxnLst/>
                <a:rect l="l" t="t" r="r" b="b"/>
                <a:pathLst>
                  <a:path w="1180333">
                    <a:moveTo>
                      <a:pt x="0" y="0"/>
                    </a:moveTo>
                    <a:lnTo>
                      <a:pt x="1180333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3" name="object 25">
                <a:extLst>
                  <a:ext uri="{FF2B5EF4-FFF2-40B4-BE49-F238E27FC236}">
                    <a16:creationId xmlns:a16="http://schemas.microsoft.com/office/drawing/2014/main" id="{351A3A97-A2B1-4030-AC25-3B84FD3F0B31}"/>
                  </a:ext>
                </a:extLst>
              </p:cNvPr>
              <p:cNvSpPr/>
              <p:nvPr/>
            </p:nvSpPr>
            <p:spPr>
              <a:xfrm>
                <a:off x="3516896" y="1866384"/>
                <a:ext cx="144780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447805">
                    <a:moveTo>
                      <a:pt x="0" y="0"/>
                    </a:moveTo>
                    <a:lnTo>
                      <a:pt x="1447805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4" name="object 26">
                <a:extLst>
                  <a:ext uri="{FF2B5EF4-FFF2-40B4-BE49-F238E27FC236}">
                    <a16:creationId xmlns:a16="http://schemas.microsoft.com/office/drawing/2014/main" id="{895125B6-8D71-4C9C-BB2F-2778DA774A0F}"/>
                  </a:ext>
                </a:extLst>
              </p:cNvPr>
              <p:cNvSpPr/>
              <p:nvPr/>
            </p:nvSpPr>
            <p:spPr>
              <a:xfrm>
                <a:off x="3516896" y="2145275"/>
                <a:ext cx="144780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447805">
                    <a:moveTo>
                      <a:pt x="0" y="0"/>
                    </a:moveTo>
                    <a:lnTo>
                      <a:pt x="1447805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5" name="object 27">
                <a:extLst>
                  <a:ext uri="{FF2B5EF4-FFF2-40B4-BE49-F238E27FC236}">
                    <a16:creationId xmlns:a16="http://schemas.microsoft.com/office/drawing/2014/main" id="{9A759FAC-9449-4DC8-9938-23F558486201}"/>
                  </a:ext>
                </a:extLst>
              </p:cNvPr>
              <p:cNvSpPr/>
              <p:nvPr/>
            </p:nvSpPr>
            <p:spPr>
              <a:xfrm>
                <a:off x="514612" y="1866384"/>
                <a:ext cx="1180333" cy="0"/>
              </a:xfrm>
              <a:custGeom>
                <a:avLst/>
                <a:gdLst/>
                <a:ahLst/>
                <a:cxnLst/>
                <a:rect l="l" t="t" r="r" b="b"/>
                <a:pathLst>
                  <a:path w="1180333">
                    <a:moveTo>
                      <a:pt x="0" y="0"/>
                    </a:moveTo>
                    <a:lnTo>
                      <a:pt x="1180333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6" name="object 28">
                <a:extLst>
                  <a:ext uri="{FF2B5EF4-FFF2-40B4-BE49-F238E27FC236}">
                    <a16:creationId xmlns:a16="http://schemas.microsoft.com/office/drawing/2014/main" id="{159B7C47-0DF2-4D3D-8B31-CE01B8025D4B}"/>
                  </a:ext>
                </a:extLst>
              </p:cNvPr>
              <p:cNvSpPr/>
              <p:nvPr/>
            </p:nvSpPr>
            <p:spPr>
              <a:xfrm>
                <a:off x="471171" y="2145275"/>
                <a:ext cx="1223775" cy="3056"/>
              </a:xfrm>
              <a:custGeom>
                <a:avLst/>
                <a:gdLst/>
                <a:ahLst/>
                <a:cxnLst/>
                <a:rect l="l" t="t" r="r" b="b"/>
                <a:pathLst>
                  <a:path w="1223775" h="3056">
                    <a:moveTo>
                      <a:pt x="0" y="3056"/>
                    </a:moveTo>
                    <a:lnTo>
                      <a:pt x="1223775" y="0"/>
                    </a:lnTo>
                  </a:path>
                </a:pathLst>
              </a:custGeom>
              <a:ln w="34866">
                <a:solidFill>
                  <a:srgbClr val="000000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7" name="object 31">
                <a:extLst>
                  <a:ext uri="{FF2B5EF4-FFF2-40B4-BE49-F238E27FC236}">
                    <a16:creationId xmlns:a16="http://schemas.microsoft.com/office/drawing/2014/main" id="{1381539C-69A5-492F-BC6A-5B7C00B34120}"/>
                  </a:ext>
                </a:extLst>
              </p:cNvPr>
              <p:cNvSpPr/>
              <p:nvPr/>
            </p:nvSpPr>
            <p:spPr>
              <a:xfrm>
                <a:off x="1441959" y="1883920"/>
                <a:ext cx="0" cy="281940"/>
              </a:xfrm>
              <a:custGeom>
                <a:avLst/>
                <a:gdLst/>
                <a:ahLst/>
                <a:cxnLst/>
                <a:rect l="l" t="t" r="r" b="b"/>
                <a:pathLst>
                  <a:path h="281940">
                    <a:moveTo>
                      <a:pt x="0" y="0"/>
                    </a:moveTo>
                    <a:lnTo>
                      <a:pt x="0" y="281940"/>
                    </a:lnTo>
                  </a:path>
                </a:pathLst>
              </a:custGeom>
              <a:ln w="3175">
                <a:solidFill>
                  <a:srgbClr val="000000"/>
                </a:solidFill>
                <a:prstDash val="dash"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68" name="object 32">
                <a:extLst>
                  <a:ext uri="{FF2B5EF4-FFF2-40B4-BE49-F238E27FC236}">
                    <a16:creationId xmlns:a16="http://schemas.microsoft.com/office/drawing/2014/main" id="{04D44A08-6EB6-4CE8-A6C6-0900727200C2}"/>
                  </a:ext>
                </a:extLst>
              </p:cNvPr>
              <p:cNvSpPr txBox="1"/>
              <p:nvPr/>
            </p:nvSpPr>
            <p:spPr>
              <a:xfrm>
                <a:off x="491557" y="2203944"/>
                <a:ext cx="466725" cy="5797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sz="1400" i="1" spc="-114" dirty="0">
                    <a:cs typeface="Times New Roman"/>
                  </a:rPr>
                  <a:t>S</a:t>
                </a:r>
                <a:r>
                  <a:rPr sz="1600" i="1" spc="-270" baseline="-16339" dirty="0">
                    <a:cs typeface="Times New Roman"/>
                  </a:rPr>
                  <a:t>n </a:t>
                </a:r>
                <a:r>
                  <a:rPr sz="1600" i="1" spc="-44" baseline="-16339" dirty="0">
                    <a:cs typeface="Times New Roman"/>
                  </a:rPr>
                  <a:t> </a:t>
                </a:r>
                <a:r>
                  <a:rPr lang="sk-SK" sz="1600" i="1" spc="-44" baseline="-16339" dirty="0">
                    <a:cs typeface="Times New Roman"/>
                  </a:rPr>
                  <a:t>    </a:t>
                </a:r>
                <a:r>
                  <a:rPr sz="2000" i="1" spc="-254" baseline="-43209" dirty="0">
                    <a:cs typeface="Times New Roman"/>
                  </a:rPr>
                  <a:t>S</a:t>
                </a:r>
                <a:endParaRPr sz="2000" baseline="-43209" dirty="0">
                  <a:cs typeface="Times New Roman"/>
                </a:endParaRPr>
              </a:p>
            </p:txBody>
          </p:sp>
          <p:sp>
            <p:nvSpPr>
              <p:cNvPr id="69" name="object 33">
                <a:extLst>
                  <a:ext uri="{FF2B5EF4-FFF2-40B4-BE49-F238E27FC236}">
                    <a16:creationId xmlns:a16="http://schemas.microsoft.com/office/drawing/2014/main" id="{3641BEC7-BB15-4B84-A66D-3274958F6C6A}"/>
                  </a:ext>
                </a:extLst>
              </p:cNvPr>
              <p:cNvSpPr txBox="1"/>
              <p:nvPr/>
            </p:nvSpPr>
            <p:spPr>
              <a:xfrm>
                <a:off x="876047" y="2464488"/>
                <a:ext cx="111760" cy="2717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sz="1100" spc="-180" dirty="0">
                    <a:cs typeface="Times New Roman"/>
                  </a:rPr>
                  <a:t>2</a:t>
                </a:r>
                <a:endParaRPr sz="1100" dirty="0">
                  <a:cs typeface="Times New Roman"/>
                </a:endParaRPr>
              </a:p>
            </p:txBody>
          </p:sp>
          <p:sp>
            <p:nvSpPr>
              <p:cNvPr id="70" name="object 34">
                <a:extLst>
                  <a:ext uri="{FF2B5EF4-FFF2-40B4-BE49-F238E27FC236}">
                    <a16:creationId xmlns:a16="http://schemas.microsoft.com/office/drawing/2014/main" id="{EB95EA89-3837-499D-BFD8-0C9606A81E37}"/>
                  </a:ext>
                </a:extLst>
              </p:cNvPr>
              <p:cNvSpPr txBox="1"/>
              <p:nvPr/>
            </p:nvSpPr>
            <p:spPr>
              <a:xfrm>
                <a:off x="1097789" y="2658874"/>
                <a:ext cx="240665" cy="4051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sz="1400" i="1" spc="-114" dirty="0">
                    <a:cs typeface="Times New Roman"/>
                  </a:rPr>
                  <a:t>S</a:t>
                </a:r>
                <a:r>
                  <a:rPr sz="1600" spc="-270" baseline="-16339" dirty="0">
                    <a:cs typeface="Times New Roman"/>
                  </a:rPr>
                  <a:t>1</a:t>
                </a:r>
                <a:endParaRPr sz="1600" baseline="-16339">
                  <a:cs typeface="Times New Roman"/>
                </a:endParaRPr>
              </a:p>
            </p:txBody>
          </p:sp>
          <p:sp>
            <p:nvSpPr>
              <p:cNvPr id="71" name="object 35">
                <a:extLst>
                  <a:ext uri="{FF2B5EF4-FFF2-40B4-BE49-F238E27FC236}">
                    <a16:creationId xmlns:a16="http://schemas.microsoft.com/office/drawing/2014/main" id="{7EBFFB42-3E4D-4E03-97C8-7E7BAFF0F8D5}"/>
                  </a:ext>
                </a:extLst>
              </p:cNvPr>
              <p:cNvSpPr/>
              <p:nvPr/>
            </p:nvSpPr>
            <p:spPr>
              <a:xfrm>
                <a:off x="1432815" y="2322832"/>
                <a:ext cx="0" cy="272796"/>
              </a:xfrm>
              <a:custGeom>
                <a:avLst/>
                <a:gdLst/>
                <a:ahLst/>
                <a:cxnLst/>
                <a:rect l="l" t="t" r="r" b="b"/>
                <a:pathLst>
                  <a:path h="272796">
                    <a:moveTo>
                      <a:pt x="0" y="0"/>
                    </a:moveTo>
                    <a:lnTo>
                      <a:pt x="0" y="272796"/>
                    </a:lnTo>
                  </a:path>
                </a:pathLst>
              </a:custGeom>
              <a:ln w="3175">
                <a:solidFill>
                  <a:srgbClr val="000000"/>
                </a:solidFill>
                <a:prstDash val="dash"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72" name="object 36">
                <a:extLst>
                  <a:ext uri="{FF2B5EF4-FFF2-40B4-BE49-F238E27FC236}">
                    <a16:creationId xmlns:a16="http://schemas.microsoft.com/office/drawing/2014/main" id="{375D8C13-E278-4E5C-867A-918712C7D391}"/>
                  </a:ext>
                </a:extLst>
              </p:cNvPr>
              <p:cNvSpPr txBox="1"/>
              <p:nvPr/>
            </p:nvSpPr>
            <p:spPr>
              <a:xfrm>
                <a:off x="5001222" y="1457221"/>
                <a:ext cx="241300" cy="9010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12700" marR="12700">
                  <a:lnSpc>
                    <a:spcPts val="1500"/>
                  </a:lnSpc>
                </a:pPr>
                <a:r>
                  <a:rPr sz="1400" i="1" spc="-240" dirty="0">
                    <a:cs typeface="Times New Roman"/>
                  </a:rPr>
                  <a:t>Y</a:t>
                </a:r>
                <a:r>
                  <a:rPr sz="1600" spc="-270" baseline="-16339" dirty="0">
                    <a:cs typeface="Times New Roman"/>
                  </a:rPr>
                  <a:t>1</a:t>
                </a:r>
                <a:r>
                  <a:rPr sz="1600" spc="-135" baseline="-16339" dirty="0">
                    <a:cs typeface="Times New Roman"/>
                  </a:rPr>
                  <a:t> </a:t>
                </a:r>
                <a:r>
                  <a:rPr sz="1400" i="1" spc="-240" dirty="0">
                    <a:cs typeface="Times New Roman"/>
                  </a:rPr>
                  <a:t>Y</a:t>
                </a:r>
                <a:r>
                  <a:rPr sz="1600" spc="-270" baseline="-16339" dirty="0">
                    <a:cs typeface="Times New Roman"/>
                  </a:rPr>
                  <a:t>2</a:t>
                </a:r>
                <a:endParaRPr sz="1600" baseline="-16339" dirty="0">
                  <a:cs typeface="Times New Roman"/>
                </a:endParaRPr>
              </a:p>
              <a:p>
                <a:pPr marL="12700">
                  <a:lnSpc>
                    <a:spcPts val="2205"/>
                  </a:lnSpc>
                </a:pPr>
                <a:r>
                  <a:rPr sz="1400" i="1" spc="-240" dirty="0">
                    <a:cs typeface="Times New Roman"/>
                  </a:rPr>
                  <a:t>Y</a:t>
                </a:r>
                <a:r>
                  <a:rPr sz="1600" i="1" spc="-270" baseline="-16339" dirty="0">
                    <a:cs typeface="Times New Roman"/>
                  </a:rPr>
                  <a:t>n</a:t>
                </a:r>
                <a:endParaRPr sz="1600" baseline="-16339" dirty="0">
                  <a:cs typeface="Times New Roman"/>
                </a:endParaRPr>
              </a:p>
            </p:txBody>
          </p:sp>
          <p:sp>
            <p:nvSpPr>
              <p:cNvPr id="73" name="object 37">
                <a:extLst>
                  <a:ext uri="{FF2B5EF4-FFF2-40B4-BE49-F238E27FC236}">
                    <a16:creationId xmlns:a16="http://schemas.microsoft.com/office/drawing/2014/main" id="{A125FCDF-3BD0-49D9-9D70-B52129EFA50D}"/>
                  </a:ext>
                </a:extLst>
              </p:cNvPr>
              <p:cNvSpPr/>
              <p:nvPr/>
            </p:nvSpPr>
            <p:spPr>
              <a:xfrm>
                <a:off x="3795779" y="2316736"/>
                <a:ext cx="0" cy="273558"/>
              </a:xfrm>
              <a:custGeom>
                <a:avLst/>
                <a:gdLst/>
                <a:ahLst/>
                <a:cxnLst/>
                <a:rect l="l" t="t" r="r" b="b"/>
                <a:pathLst>
                  <a:path h="273558">
                    <a:moveTo>
                      <a:pt x="0" y="0"/>
                    </a:moveTo>
                    <a:lnTo>
                      <a:pt x="0" y="273558"/>
                    </a:lnTo>
                  </a:path>
                </a:pathLst>
              </a:custGeom>
              <a:ln w="3175">
                <a:solidFill>
                  <a:srgbClr val="000000"/>
                </a:solidFill>
                <a:prstDash val="dash"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  <p:sp>
            <p:nvSpPr>
              <p:cNvPr id="74" name="object 38">
                <a:extLst>
                  <a:ext uri="{FF2B5EF4-FFF2-40B4-BE49-F238E27FC236}">
                    <a16:creationId xmlns:a16="http://schemas.microsoft.com/office/drawing/2014/main" id="{383B84B8-5AC6-408E-9A57-E82ABB37B0BD}"/>
                  </a:ext>
                </a:extLst>
              </p:cNvPr>
              <p:cNvSpPr/>
              <p:nvPr/>
            </p:nvSpPr>
            <p:spPr>
              <a:xfrm>
                <a:off x="3795779" y="1877824"/>
                <a:ext cx="0" cy="281940"/>
              </a:xfrm>
              <a:custGeom>
                <a:avLst/>
                <a:gdLst/>
                <a:ahLst/>
                <a:cxnLst/>
                <a:rect l="l" t="t" r="r" b="b"/>
                <a:pathLst>
                  <a:path h="281940">
                    <a:moveTo>
                      <a:pt x="0" y="0"/>
                    </a:moveTo>
                    <a:lnTo>
                      <a:pt x="0" y="281940"/>
                    </a:lnTo>
                  </a:path>
                </a:pathLst>
              </a:custGeom>
              <a:ln w="3175">
                <a:solidFill>
                  <a:srgbClr val="000000"/>
                </a:solidFill>
                <a:prstDash val="dash"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 sz="1100"/>
              </a:p>
            </p:txBody>
          </p:sp>
        </p:grpSp>
      </p:grpSp>
      <p:sp>
        <p:nvSpPr>
          <p:cNvPr id="76" name="Zástupný objekt pre obsah 2">
            <a:extLst>
              <a:ext uri="{FF2B5EF4-FFF2-40B4-BE49-F238E27FC236}">
                <a16:creationId xmlns:a16="http://schemas.microsoft.com/office/drawing/2014/main" id="{68F7E8AC-48EE-4ACA-8EF3-41B63C770DA8}"/>
              </a:ext>
            </a:extLst>
          </p:cNvPr>
          <p:cNvSpPr txBox="1">
            <a:spLocks/>
          </p:cNvSpPr>
          <p:nvPr/>
        </p:nvSpPr>
        <p:spPr>
          <a:xfrm>
            <a:off x="506898" y="4561527"/>
            <a:ext cx="8356797" cy="215340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Podľa spôsobu ako sa menia stavy FF sa rozdeľujú na:</a:t>
            </a:r>
          </a:p>
          <a:p>
            <a:r>
              <a:rPr lang="sk-SK" dirty="0" err="1"/>
              <a:t>Bistabilné</a:t>
            </a:r>
            <a:r>
              <a:rPr lang="sk-SK" dirty="0"/>
              <a:t> – oba stavy sú stabilné, stav sa zmení iba na základe externého podnetu (spúšťací impulz)</a:t>
            </a:r>
          </a:p>
          <a:p>
            <a:r>
              <a:rPr lang="sk-SK" dirty="0" err="1"/>
              <a:t>Monostabilné</a:t>
            </a:r>
            <a:r>
              <a:rPr lang="sk-SK" dirty="0"/>
              <a:t> (</a:t>
            </a:r>
            <a:r>
              <a:rPr lang="sk-SK" dirty="0" err="1"/>
              <a:t>monostabilný</a:t>
            </a:r>
            <a:r>
              <a:rPr lang="sk-SK" dirty="0"/>
              <a:t> </a:t>
            </a:r>
            <a:r>
              <a:rPr lang="sk-SK" dirty="0" err="1"/>
              <a:t>multivibrátor</a:t>
            </a:r>
            <a:r>
              <a:rPr lang="sk-SK" dirty="0"/>
              <a:t>) – jeden stav je stabilný, druhý </a:t>
            </a:r>
            <a:r>
              <a:rPr lang="sk-SK" dirty="0" err="1"/>
              <a:t>kvázistabilný</a:t>
            </a:r>
            <a:r>
              <a:rPr lang="sk-SK" dirty="0"/>
              <a:t> (dočasný). Obvod sa preklopí do </a:t>
            </a:r>
            <a:r>
              <a:rPr lang="sk-SK" dirty="0" err="1"/>
              <a:t>kvázistabilného</a:t>
            </a:r>
            <a:r>
              <a:rPr lang="sk-SK" dirty="0"/>
              <a:t> stavu iba vonkajším podnetom ale vráti sa späť do stabilného stavu samovoľne po uplynutí určitého času</a:t>
            </a:r>
          </a:p>
          <a:p>
            <a:r>
              <a:rPr lang="sk-SK" dirty="0" err="1"/>
              <a:t>Astabilné</a:t>
            </a:r>
            <a:r>
              <a:rPr lang="sk-SK" dirty="0"/>
              <a:t> (oscilátory, kmitajúce obvody, </a:t>
            </a:r>
            <a:r>
              <a:rPr lang="sk-SK" dirty="0" err="1"/>
              <a:t>astabilné</a:t>
            </a:r>
            <a:r>
              <a:rPr lang="sk-SK" dirty="0"/>
              <a:t> </a:t>
            </a:r>
            <a:r>
              <a:rPr lang="sk-SK" dirty="0" err="1"/>
              <a:t>multivibrátory</a:t>
            </a:r>
            <a:r>
              <a:rPr lang="sk-SK" dirty="0"/>
              <a:t>) majú oba stavy </a:t>
            </a:r>
            <a:r>
              <a:rPr lang="sk-SK" dirty="0" err="1"/>
              <a:t>kvázistabilné</a:t>
            </a:r>
            <a:r>
              <a:rPr lang="sk-SK" dirty="0"/>
              <a:t> a prechádzajú medzi nimi samovoľne vždy po uplynutí určitého času</a:t>
            </a:r>
          </a:p>
        </p:txBody>
      </p:sp>
      <p:sp>
        <p:nvSpPr>
          <p:cNvPr id="77" name="Zástupný objekt pre obsah 2">
            <a:extLst>
              <a:ext uri="{FF2B5EF4-FFF2-40B4-BE49-F238E27FC236}">
                <a16:creationId xmlns:a16="http://schemas.microsoft.com/office/drawing/2014/main" id="{BB53162E-5D5D-4B0C-B873-75397E32FFB1}"/>
              </a:ext>
            </a:extLst>
          </p:cNvPr>
          <p:cNvSpPr txBox="1">
            <a:spLocks/>
          </p:cNvSpPr>
          <p:nvPr/>
        </p:nvSpPr>
        <p:spPr>
          <a:xfrm>
            <a:off x="489887" y="2065567"/>
            <a:ext cx="3647274" cy="24980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Inak povedané: výstup závisí nie len na aktuálnom stave na vstupe ale aj postupnosti stavov na vstupe v minulosti (sekvencia)</a:t>
            </a:r>
          </a:p>
          <a:p>
            <a:r>
              <a:rPr lang="sk-SK" dirty="0"/>
              <a:t>Základnými prvkami a zároveň najjednoduchšími sekvenčnými obvodmi sú tzv. </a:t>
            </a:r>
            <a:r>
              <a:rPr lang="sk-SK" dirty="0" err="1"/>
              <a:t>klopné</a:t>
            </a:r>
            <a:r>
              <a:rPr lang="sk-SK" dirty="0"/>
              <a:t> obvody (</a:t>
            </a:r>
            <a:r>
              <a:rPr lang="sk-SK" dirty="0" err="1"/>
              <a:t>Flip-Flop</a:t>
            </a:r>
            <a:r>
              <a:rPr lang="sk-SK" dirty="0"/>
              <a:t> – skrátene FF, niekedy nazývané aj </a:t>
            </a:r>
            <a:r>
              <a:rPr lang="sk-SK" dirty="0" err="1"/>
              <a:t>latch</a:t>
            </a:r>
            <a:r>
              <a:rPr lang="sk-SK" dirty="0"/>
              <a:t>)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142783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AA17E4-A33E-4901-BCA9-CD4A3B19A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Johnsonov</a:t>
            </a:r>
            <a:r>
              <a:rPr lang="sk-SK" dirty="0"/>
              <a:t> </a:t>
            </a:r>
            <a:r>
              <a:rPr lang="sk-SK" dirty="0" err="1"/>
              <a:t>čítač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09665FA-BDBB-4359-B5E4-7209BA362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sk-SK" dirty="0" err="1"/>
              <a:t>Johnsonov</a:t>
            </a:r>
            <a:r>
              <a:rPr lang="sk-SK" dirty="0"/>
              <a:t> </a:t>
            </a:r>
            <a:r>
              <a:rPr lang="sk-SK" dirty="0" err="1"/>
              <a:t>čítač</a:t>
            </a:r>
            <a:endParaRPr lang="en-US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48C8290E-3C7C-4A14-86F6-FA43DFBD1C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380" y="1334847"/>
            <a:ext cx="4526432" cy="2094153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EAFBB9D4-026A-4632-826F-974B172534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24" y="3429000"/>
            <a:ext cx="5515625" cy="335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54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780F99-A0C5-43AA-A0AB-B56F20E69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Pamäte</a:t>
            </a:r>
            <a:endParaRPr lang="en-US" dirty="0"/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14351400-6A3D-41DD-87CD-1B7A4B06A8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5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A76FF31-9187-4D4F-962E-7B97A7BE1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Základné pojmy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2D02D6F1-F49C-4DF5-94AD-3FA14288B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Pamäte slúžia pre uchovanie digitálnych dát.</a:t>
            </a:r>
          </a:p>
          <a:p>
            <a:r>
              <a:rPr lang="sk-SK" dirty="0"/>
              <a:t>Organizácia je zvyčajne vo forme N-bitových slov (obsah pamäťovej bunky)</a:t>
            </a:r>
          </a:p>
          <a:p>
            <a:r>
              <a:rPr lang="sk-SK" dirty="0"/>
              <a:t>V pamäti je uložených M takýchto slov – M buniek</a:t>
            </a:r>
          </a:p>
          <a:p>
            <a:r>
              <a:rPr lang="sk-SK" dirty="0"/>
              <a:t>Pamäť si teda možno predstaviť ako pamäťovú maticu o rozmere </a:t>
            </a:r>
            <a:r>
              <a:rPr lang="sk-SK" dirty="0" err="1"/>
              <a:t>MxN</a:t>
            </a:r>
            <a:r>
              <a:rPr lang="sk-SK" dirty="0"/>
              <a:t> bitov</a:t>
            </a:r>
          </a:p>
          <a:p>
            <a:r>
              <a:rPr lang="sk-SK" dirty="0"/>
              <a:t>Pre určenie konkrétneho slova (bunky) slúži adresa</a:t>
            </a:r>
          </a:p>
          <a:p>
            <a:r>
              <a:rPr lang="sk-SK" dirty="0"/>
              <a:t>Ak pamäť má M buniek, pre výber bunky je potrebná m bitová adresa (m=log</a:t>
            </a:r>
            <a:r>
              <a:rPr lang="sk-SK" baseline="-25000" dirty="0"/>
              <a:t>2</a:t>
            </a:r>
            <a:r>
              <a:rPr lang="sk-SK" dirty="0"/>
              <a:t>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06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F311B9-A473-4FB6-8A61-D9A5B17F0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RAM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9FE66D2-77E5-4715-8287-FB544CA21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770" y="1825624"/>
            <a:ext cx="8295017" cy="4799293"/>
          </a:xfrm>
        </p:spPr>
        <p:txBody>
          <a:bodyPr>
            <a:normAutofit/>
          </a:bodyPr>
          <a:lstStyle/>
          <a:p>
            <a:r>
              <a:rPr lang="sk-SK" dirty="0"/>
              <a:t>RAM umožňuje zápis (prepis) a čítanie dát</a:t>
            </a:r>
          </a:p>
          <a:p>
            <a:pPr lvl="1"/>
            <a:r>
              <a:rPr lang="sk-SK" dirty="0"/>
              <a:t>Statická RAM (SRAM) sú v princípe založené na registroch typu </a:t>
            </a:r>
            <a:r>
              <a:rPr lang="sk-SK" dirty="0" err="1"/>
              <a:t>latch</a:t>
            </a:r>
            <a:r>
              <a:rPr lang="sk-SK" dirty="0"/>
              <a:t> (</a:t>
            </a:r>
            <a:r>
              <a:rPr lang="sk-SK" dirty="0" err="1"/>
              <a:t>klopné</a:t>
            </a:r>
            <a:r>
              <a:rPr lang="sk-SK" dirty="0"/>
              <a:t> obvody ako pamäte jednotlivých bitov), rýchla ale drahšia oproti DRAM</a:t>
            </a:r>
          </a:p>
          <a:p>
            <a:pPr lvl="1"/>
            <a:r>
              <a:rPr lang="sk-SK" dirty="0"/>
              <a:t>Dynamické RAM (DRAM) využívajú </a:t>
            </a:r>
            <a:r>
              <a:rPr lang="sk-SK" dirty="0" err="1"/>
              <a:t>kapacitory</a:t>
            </a:r>
            <a:r>
              <a:rPr lang="sk-SK" dirty="0"/>
              <a:t> ako pamäťové elementy, ktoré sa samovoľne vybíjajú cez zvody a preto informácia v nich uložená musí byť cyklicky obnovovaná. Lacnejšie ako SRAM ale pomalšie</a:t>
            </a:r>
          </a:p>
          <a:p>
            <a:pPr lvl="1"/>
            <a:r>
              <a:rPr lang="sk-SK" dirty="0" err="1"/>
              <a:t>Volatile</a:t>
            </a:r>
            <a:r>
              <a:rPr lang="sk-SK" dirty="0"/>
              <a:t> RAM uchovávajú dáta aj po vypnutí napájania</a:t>
            </a:r>
          </a:p>
          <a:p>
            <a:r>
              <a:rPr lang="sk-SK" dirty="0"/>
              <a:t>ROM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341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81D4B1-0877-4A44-8F7D-CF8F4BEED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8827"/>
            <a:ext cx="7886700" cy="1325563"/>
          </a:xfrm>
        </p:spPr>
        <p:txBody>
          <a:bodyPr/>
          <a:lstStyle/>
          <a:p>
            <a:r>
              <a:rPr lang="sk-SK" dirty="0"/>
              <a:t>Statická RAM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EF6DB362-9401-44EE-AF02-9D97E1B96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F6E36F0-BEDB-4EC5-86D5-817671D7CF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998" y="1362354"/>
            <a:ext cx="6224461" cy="536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55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C53B7B-AA3B-4A28-8C8B-24A0998E4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Dynamická RAM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F47BC14-FEC6-49DF-94AC-69707DDED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75C101A-37A9-4098-981A-18C4FB5EE51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1769781" y="1690689"/>
            <a:ext cx="5733678" cy="493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6972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A46CD5-0506-404A-B902-BD0AE3826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Prístup k dátam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64848CF-14B3-4FC9-A7F7-DC3D1F2BAA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Adresácia pamäťovej bunky</a:t>
            </a:r>
          </a:p>
          <a:p>
            <a:r>
              <a:rPr lang="sk-SK" dirty="0"/>
              <a:t>FIFO (</a:t>
            </a:r>
            <a:r>
              <a:rPr lang="sk-SK" dirty="0" err="1"/>
              <a:t>first</a:t>
            </a:r>
            <a:r>
              <a:rPr lang="sk-SK" dirty="0"/>
              <a:t> in </a:t>
            </a:r>
            <a:r>
              <a:rPr lang="sk-SK" dirty="0" err="1"/>
              <a:t>first</a:t>
            </a:r>
            <a:r>
              <a:rPr lang="sk-SK" dirty="0"/>
              <a:t> </a:t>
            </a:r>
            <a:r>
              <a:rPr lang="sk-SK" dirty="0" err="1"/>
              <a:t>out</a:t>
            </a:r>
            <a:r>
              <a:rPr lang="sk-SK" dirty="0"/>
              <a:t>) – obdoba posuvného registra</a:t>
            </a:r>
          </a:p>
          <a:p>
            <a:r>
              <a:rPr lang="sk-SK" dirty="0"/>
              <a:t>LIFO (</a:t>
            </a:r>
            <a:r>
              <a:rPr lang="sk-SK" dirty="0" err="1"/>
              <a:t>last</a:t>
            </a:r>
            <a:r>
              <a:rPr lang="sk-SK" dirty="0"/>
              <a:t> in </a:t>
            </a:r>
            <a:r>
              <a:rPr lang="sk-SK" dirty="0" err="1"/>
              <a:t>first</a:t>
            </a:r>
            <a:r>
              <a:rPr lang="sk-SK" dirty="0"/>
              <a:t> </a:t>
            </a:r>
            <a:r>
              <a:rPr lang="sk-SK" dirty="0" err="1"/>
              <a:t>out</a:t>
            </a:r>
            <a:r>
              <a:rPr lang="sk-SK" dirty="0"/>
              <a:t>) – čítanie v opačnom poradí ako bol robený zápis (</a:t>
            </a:r>
            <a:r>
              <a:rPr lang="sk-SK" dirty="0" err="1"/>
              <a:t>zásobnick</a:t>
            </a:r>
            <a:r>
              <a:rPr lang="sk-SK" dirty="0"/>
              <a:t>, </a:t>
            </a:r>
            <a:r>
              <a:rPr lang="sk-SK" dirty="0" err="1"/>
              <a:t>stack</a:t>
            </a:r>
            <a:r>
              <a:rPr lang="sk-SK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7925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338A60-E8DC-493D-920B-7979E83DB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ROM</a:t>
            </a:r>
            <a:endParaRPr lang="en-US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AFE156C6-F1B3-4848-A1B5-7FA9F8767C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A23F0FC5-9884-46A3-AFC7-DFD95BA463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24" y="1718000"/>
            <a:ext cx="8574751" cy="34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63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8D1D21-5E77-4BD3-874F-16F6F6A58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Synchrónne a asynchrónne obvody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3DA5397-EBE5-4AEA-BFFC-6B11A5233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368" y="1892736"/>
            <a:ext cx="5269485" cy="4600137"/>
          </a:xfrm>
        </p:spPr>
        <p:txBody>
          <a:bodyPr>
            <a:normAutofit fontScale="70000" lnSpcReduction="20000"/>
          </a:bodyPr>
          <a:lstStyle/>
          <a:p>
            <a:r>
              <a:rPr lang="sk-SK" dirty="0"/>
              <a:t>Pre sekvenčné obvody je typické, že môžu byť realizované ako synchrónne alebo asynchrónne.</a:t>
            </a:r>
          </a:p>
          <a:p>
            <a:r>
              <a:rPr lang="sk-SK" dirty="0"/>
              <a:t>Synchrónne sú časované (taktované) tzv. hodinovým signálom (</a:t>
            </a:r>
            <a:r>
              <a:rPr lang="sk-SK" dirty="0" err="1"/>
              <a:t>Clock</a:t>
            </a:r>
            <a:r>
              <a:rPr lang="sk-SK" dirty="0"/>
              <a:t>, CLK) a majú preň špeciálny časovací vstup.</a:t>
            </a:r>
          </a:p>
          <a:p>
            <a:r>
              <a:rPr lang="sk-SK" dirty="0"/>
              <a:t>K preklopeniu (zmene a zapamätaniu si stavu) môže dochádzať iba na aktívnu hranu CLK:</a:t>
            </a:r>
          </a:p>
          <a:p>
            <a:pPr lvl="1"/>
            <a:r>
              <a:rPr lang="sk-SK" dirty="0"/>
              <a:t>Čelo (označenie 2., 3.)</a:t>
            </a:r>
          </a:p>
          <a:p>
            <a:pPr lvl="1"/>
            <a:r>
              <a:rPr lang="sk-SK" dirty="0"/>
              <a:t>na tylo (označenie 1., 4a, 4b)</a:t>
            </a:r>
          </a:p>
          <a:p>
            <a:r>
              <a:rPr lang="sk-SK" dirty="0"/>
              <a:t>U niektorých obvodov (1., 2.) môže dochádzať ku kontinuálnej zmene stavu na výstupe počas trvania úrovne H, resp. L na CLK (aktívna úroveň), pričom zafixuje sa (zapamätá) až posledný stav platný počas aktívnej hrany</a:t>
            </a:r>
          </a:p>
          <a:p>
            <a:r>
              <a:rPr lang="sk-SK" dirty="0"/>
              <a:t>Ak k zmene a súčasne zapamätaniu si stavu dochádza výlučne na hranu CLK (3., 4a, 4b) taktovací vstup sa nazýva dynamický</a:t>
            </a: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C3EBCE5B-CA95-4984-9BC3-7F9B05C1D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357" y="1399114"/>
            <a:ext cx="3143689" cy="456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620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9D887C6-DE65-44D9-9F17-7755EC817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RS </a:t>
            </a:r>
            <a:r>
              <a:rPr lang="sk-SK" dirty="0" err="1"/>
              <a:t>klopný</a:t>
            </a:r>
            <a:r>
              <a:rPr lang="sk-SK" dirty="0"/>
              <a:t> obvod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49BCB2F-97A3-4E15-8267-6DEB7ADD6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426" y="1724576"/>
            <a:ext cx="4951849" cy="2535436"/>
          </a:xfrm>
        </p:spPr>
        <p:txBody>
          <a:bodyPr>
            <a:normAutofit fontScale="62500" lnSpcReduction="20000"/>
          </a:bodyPr>
          <a:lstStyle/>
          <a:p>
            <a:r>
              <a:rPr lang="sk-SK" dirty="0"/>
              <a:t>RS (Reset-Set, niekedy značený v opačnom poradí SR) má dva vstupy, ktorými je možné výstup Q nastaviť do H (Set – S) alebo do L (Reset – R). Okrem priameho výstupu Q býva k dispozícii aj jeho negácia</a:t>
            </a:r>
          </a:p>
          <a:p>
            <a:r>
              <a:rPr lang="sk-SK" dirty="0"/>
              <a:t>Je ho možné vytvoriť zapojením hradiel NOR alebo NAND (aktívna úroveň L) ako asynchrónny alebo ako synchrónny</a:t>
            </a:r>
          </a:p>
          <a:p>
            <a:r>
              <a:rPr lang="sk-SK" dirty="0"/>
              <a:t>V praxi sa obyčajne realizuje z hradiel alebo nahradzuje JK FF. Vyrába sa aj ako integrovaný obvod, pozri napr. 74LS279</a:t>
            </a:r>
          </a:p>
          <a:p>
            <a:endParaRPr lang="sk-SK" dirty="0"/>
          </a:p>
        </p:txBody>
      </p:sp>
      <p:graphicFrame>
        <p:nvGraphicFramePr>
          <p:cNvPr id="5" name="object 20">
            <a:extLst>
              <a:ext uri="{FF2B5EF4-FFF2-40B4-BE49-F238E27FC236}">
                <a16:creationId xmlns:a16="http://schemas.microsoft.com/office/drawing/2014/main" id="{7AF8B713-4DAB-4CB7-A127-474C2BD322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322982"/>
              </p:ext>
            </p:extLst>
          </p:nvPr>
        </p:nvGraphicFramePr>
        <p:xfrm>
          <a:off x="855314" y="4691498"/>
          <a:ext cx="2042158" cy="19522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3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6813">
                <a:tc>
                  <a:txBody>
                    <a:bodyPr/>
                    <a:lstStyle/>
                    <a:p>
                      <a:endParaRPr sz="4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40271">
                      <a:solidFill>
                        <a:srgbClr val="000000"/>
                      </a:solidFill>
                      <a:prstDash val="solid"/>
                    </a:lnR>
                    <a:lnB w="26847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53340" marR="44450">
                        <a:lnSpc>
                          <a:spcPts val="6870"/>
                        </a:lnSpc>
                      </a:pPr>
                      <a:r>
                        <a:rPr sz="2050" i="1" dirty="0">
                          <a:latin typeface="Times New Roman"/>
                          <a:cs typeface="Times New Roman"/>
                        </a:rPr>
                        <a:t>S R</a:t>
                      </a:r>
                      <a:endParaRPr sz="20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40271">
                      <a:solidFill>
                        <a:srgbClr val="000000"/>
                      </a:solidFill>
                      <a:prstDash val="solid"/>
                    </a:lnL>
                    <a:lnR w="26847">
                      <a:solidFill>
                        <a:srgbClr val="000000"/>
                      </a:solidFill>
                      <a:prstDash val="solid"/>
                    </a:lnR>
                    <a:lnT w="40271">
                      <a:solidFill>
                        <a:srgbClr val="000000"/>
                      </a:solidFill>
                      <a:prstDash val="solid"/>
                    </a:lnT>
                    <a:lnB w="40271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228600">
                        <a:lnSpc>
                          <a:spcPts val="2385"/>
                        </a:lnSpc>
                      </a:pPr>
                      <a:r>
                        <a:rPr sz="2050" i="1" dirty="0">
                          <a:latin typeface="Times New Roman"/>
                          <a:cs typeface="Times New Roman"/>
                        </a:rPr>
                        <a:t>T</a:t>
                      </a: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R="41910" algn="r">
                        <a:lnSpc>
                          <a:spcPts val="1980"/>
                        </a:lnSpc>
                      </a:pPr>
                      <a:r>
                        <a:rPr sz="2050" i="1" dirty="0">
                          <a:latin typeface="Times New Roman"/>
                          <a:cs typeface="Times New Roman"/>
                        </a:rPr>
                        <a:t>Q</a:t>
                      </a: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8"/>
                        </a:spcBef>
                      </a:pPr>
                      <a:endParaRPr sz="7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R="26670" algn="r">
                        <a:lnSpc>
                          <a:spcPct val="100000"/>
                        </a:lnSpc>
                      </a:pPr>
                      <a:r>
                        <a:rPr sz="2050" i="1" dirty="0">
                          <a:latin typeface="Times New Roman"/>
                          <a:cs typeface="Times New Roman"/>
                        </a:rPr>
                        <a:t>Q</a:t>
                      </a:r>
                      <a:endParaRPr sz="20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6847">
                      <a:solidFill>
                        <a:srgbClr val="000000"/>
                      </a:solidFill>
                      <a:prstDash val="solid"/>
                    </a:lnL>
                    <a:lnR w="40271">
                      <a:solidFill>
                        <a:srgbClr val="000000"/>
                      </a:solidFill>
                      <a:prstDash val="solid"/>
                    </a:lnR>
                    <a:lnT w="40271">
                      <a:solidFill>
                        <a:srgbClr val="000000"/>
                      </a:solidFill>
                      <a:prstDash val="solid"/>
                    </a:lnT>
                    <a:lnB w="40271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20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40271">
                      <a:solidFill>
                        <a:srgbClr val="000000"/>
                      </a:solidFill>
                      <a:prstDash val="solid"/>
                    </a:lnL>
                    <a:lnB w="26847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631">
                <a:tc>
                  <a:txBody>
                    <a:bodyPr/>
                    <a:lstStyle/>
                    <a:p>
                      <a:endParaRPr sz="20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40271">
                      <a:solidFill>
                        <a:srgbClr val="000000"/>
                      </a:solidFill>
                      <a:prstDash val="solid"/>
                    </a:lnR>
                    <a:lnT w="26847">
                      <a:solidFill>
                        <a:srgbClr val="000000"/>
                      </a:solidFill>
                      <a:prstDash val="solid"/>
                    </a:lnT>
                    <a:lnB w="26847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40271">
                      <a:solidFill>
                        <a:srgbClr val="000000"/>
                      </a:solidFill>
                      <a:prstDash val="solid"/>
                    </a:lnL>
                    <a:lnR w="26847">
                      <a:solidFill>
                        <a:srgbClr val="000000"/>
                      </a:solidFill>
                      <a:prstDash val="solid"/>
                    </a:lnR>
                    <a:lnT w="40271">
                      <a:solidFill>
                        <a:srgbClr val="000000"/>
                      </a:solidFill>
                      <a:prstDash val="solid"/>
                    </a:lnT>
                    <a:lnB w="40271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6847">
                      <a:solidFill>
                        <a:srgbClr val="000000"/>
                      </a:solidFill>
                      <a:prstDash val="solid"/>
                    </a:lnL>
                    <a:lnR w="40271">
                      <a:solidFill>
                        <a:srgbClr val="000000"/>
                      </a:solidFill>
                      <a:prstDash val="solid"/>
                    </a:lnR>
                    <a:lnT w="40271">
                      <a:solidFill>
                        <a:srgbClr val="000000"/>
                      </a:solidFill>
                      <a:prstDash val="solid"/>
                    </a:lnT>
                    <a:lnB w="40271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sz="20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40271">
                      <a:solidFill>
                        <a:srgbClr val="000000"/>
                      </a:solidFill>
                      <a:prstDash val="solid"/>
                    </a:lnL>
                    <a:lnT w="26847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52">
                <a:tc>
                  <a:txBody>
                    <a:bodyPr/>
                    <a:lstStyle/>
                    <a:p>
                      <a:endParaRPr sz="20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40271">
                      <a:solidFill>
                        <a:srgbClr val="000000"/>
                      </a:solidFill>
                      <a:prstDash val="solid"/>
                    </a:lnR>
                    <a:lnT w="26847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40271">
                      <a:solidFill>
                        <a:srgbClr val="000000"/>
                      </a:solidFill>
                      <a:prstDash val="solid"/>
                    </a:lnL>
                    <a:lnR w="26847">
                      <a:solidFill>
                        <a:srgbClr val="000000"/>
                      </a:solidFill>
                      <a:prstDash val="solid"/>
                    </a:lnR>
                    <a:lnT w="40271">
                      <a:solidFill>
                        <a:srgbClr val="000000"/>
                      </a:solidFill>
                      <a:prstDash val="solid"/>
                    </a:lnT>
                    <a:lnB w="40271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6847">
                      <a:solidFill>
                        <a:srgbClr val="000000"/>
                      </a:solidFill>
                      <a:prstDash val="solid"/>
                    </a:lnL>
                    <a:lnR w="40271">
                      <a:solidFill>
                        <a:srgbClr val="000000"/>
                      </a:solidFill>
                      <a:prstDash val="solid"/>
                    </a:lnR>
                    <a:lnT w="40271">
                      <a:solidFill>
                        <a:srgbClr val="000000"/>
                      </a:solidFill>
                      <a:prstDash val="solid"/>
                    </a:lnT>
                    <a:lnB w="40271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40271">
                      <a:solidFill>
                        <a:srgbClr val="000000"/>
                      </a:solidFill>
                      <a:prstDash val="solid"/>
                    </a:lnL>
                    <a:lnT w="26847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" name="Skupina 5">
            <a:extLst>
              <a:ext uri="{FF2B5EF4-FFF2-40B4-BE49-F238E27FC236}">
                <a16:creationId xmlns:a16="http://schemas.microsoft.com/office/drawing/2014/main" id="{8B7EB4A8-BC22-4B37-9C46-A28753F86B88}"/>
              </a:ext>
            </a:extLst>
          </p:cNvPr>
          <p:cNvGrpSpPr/>
          <p:nvPr/>
        </p:nvGrpSpPr>
        <p:grpSpPr>
          <a:xfrm>
            <a:off x="3209810" y="4783305"/>
            <a:ext cx="2257163" cy="1528594"/>
            <a:chOff x="5306821" y="1336039"/>
            <a:chExt cx="3614166" cy="2135125"/>
          </a:xfrm>
        </p:grpSpPr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1ED03D8A-869E-4F54-921E-42F620CE2D93}"/>
                </a:ext>
              </a:extLst>
            </p:cNvPr>
            <p:cNvSpPr/>
            <p:nvPr/>
          </p:nvSpPr>
          <p:spPr>
            <a:xfrm>
              <a:off x="5306821" y="1765807"/>
              <a:ext cx="422910" cy="0"/>
            </a:xfrm>
            <a:custGeom>
              <a:avLst/>
              <a:gdLst/>
              <a:ahLst/>
              <a:cxnLst/>
              <a:rect l="l" t="t" r="r" b="b"/>
              <a:pathLst>
                <a:path w="422910">
                  <a:moveTo>
                    <a:pt x="0" y="0"/>
                  </a:moveTo>
                  <a:lnTo>
                    <a:pt x="422910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" name="object 7">
              <a:extLst>
                <a:ext uri="{FF2B5EF4-FFF2-40B4-BE49-F238E27FC236}">
                  <a16:creationId xmlns:a16="http://schemas.microsoft.com/office/drawing/2014/main" id="{57EA5D54-5943-4FC9-A054-A225A7FABFA7}"/>
                </a:ext>
              </a:extLst>
            </p:cNvPr>
            <p:cNvSpPr/>
            <p:nvPr/>
          </p:nvSpPr>
          <p:spPr>
            <a:xfrm>
              <a:off x="5729732" y="1336039"/>
              <a:ext cx="0" cy="429767"/>
            </a:xfrm>
            <a:custGeom>
              <a:avLst/>
              <a:gdLst/>
              <a:ahLst/>
              <a:cxnLst/>
              <a:rect l="l" t="t" r="r" b="b"/>
              <a:pathLst>
                <a:path h="429767">
                  <a:moveTo>
                    <a:pt x="0" y="0"/>
                  </a:moveTo>
                  <a:lnTo>
                    <a:pt x="0" y="429767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" name="object 8">
              <a:extLst>
                <a:ext uri="{FF2B5EF4-FFF2-40B4-BE49-F238E27FC236}">
                  <a16:creationId xmlns:a16="http://schemas.microsoft.com/office/drawing/2014/main" id="{894A6135-528C-48FF-9148-1FA82468506F}"/>
                </a:ext>
              </a:extLst>
            </p:cNvPr>
            <p:cNvSpPr/>
            <p:nvPr/>
          </p:nvSpPr>
          <p:spPr>
            <a:xfrm>
              <a:off x="5729732" y="1336039"/>
              <a:ext cx="422909" cy="429767"/>
            </a:xfrm>
            <a:custGeom>
              <a:avLst/>
              <a:gdLst/>
              <a:ahLst/>
              <a:cxnLst/>
              <a:rect l="l" t="t" r="r" b="b"/>
              <a:pathLst>
                <a:path w="422909" h="429767">
                  <a:moveTo>
                    <a:pt x="0" y="0"/>
                  </a:moveTo>
                  <a:lnTo>
                    <a:pt x="422909" y="0"/>
                  </a:lnTo>
                  <a:lnTo>
                    <a:pt x="422909" y="429767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A785213E-2C32-4189-B691-E155E67FDBC8}"/>
                </a:ext>
              </a:extLst>
            </p:cNvPr>
            <p:cNvSpPr/>
            <p:nvPr/>
          </p:nvSpPr>
          <p:spPr>
            <a:xfrm>
              <a:off x="6166357" y="1765807"/>
              <a:ext cx="2740914" cy="0"/>
            </a:xfrm>
            <a:custGeom>
              <a:avLst/>
              <a:gdLst/>
              <a:ahLst/>
              <a:cxnLst/>
              <a:rect l="l" t="t" r="r" b="b"/>
              <a:pathLst>
                <a:path w="2740914">
                  <a:moveTo>
                    <a:pt x="2740914" y="0"/>
                  </a:moveTo>
                  <a:lnTo>
                    <a:pt x="0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" name="object 10">
              <a:extLst>
                <a:ext uri="{FF2B5EF4-FFF2-40B4-BE49-F238E27FC236}">
                  <a16:creationId xmlns:a16="http://schemas.microsoft.com/office/drawing/2014/main" id="{738532C5-1131-486C-B98F-95FABCD5E83A}"/>
                </a:ext>
              </a:extLst>
            </p:cNvPr>
            <p:cNvSpPr/>
            <p:nvPr/>
          </p:nvSpPr>
          <p:spPr>
            <a:xfrm>
              <a:off x="5319776" y="2557525"/>
              <a:ext cx="423671" cy="0"/>
            </a:xfrm>
            <a:custGeom>
              <a:avLst/>
              <a:gdLst/>
              <a:ahLst/>
              <a:cxnLst/>
              <a:rect l="l" t="t" r="r" b="b"/>
              <a:pathLst>
                <a:path w="423671">
                  <a:moveTo>
                    <a:pt x="0" y="0"/>
                  </a:moveTo>
                  <a:lnTo>
                    <a:pt x="423671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6727520E-C018-472E-A15D-1E7A91386470}"/>
                </a:ext>
              </a:extLst>
            </p:cNvPr>
            <p:cNvSpPr/>
            <p:nvPr/>
          </p:nvSpPr>
          <p:spPr>
            <a:xfrm>
              <a:off x="5743447" y="2127757"/>
              <a:ext cx="0" cy="429767"/>
            </a:xfrm>
            <a:custGeom>
              <a:avLst/>
              <a:gdLst/>
              <a:ahLst/>
              <a:cxnLst/>
              <a:rect l="l" t="t" r="r" b="b"/>
              <a:pathLst>
                <a:path h="429767">
                  <a:moveTo>
                    <a:pt x="0" y="0"/>
                  </a:moveTo>
                  <a:lnTo>
                    <a:pt x="0" y="429767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275D6A71-EA05-46CC-9824-A4E03462CBD1}"/>
                </a:ext>
              </a:extLst>
            </p:cNvPr>
            <p:cNvSpPr/>
            <p:nvPr/>
          </p:nvSpPr>
          <p:spPr>
            <a:xfrm>
              <a:off x="5743447" y="2127757"/>
              <a:ext cx="2317242" cy="0"/>
            </a:xfrm>
            <a:custGeom>
              <a:avLst/>
              <a:gdLst/>
              <a:ahLst/>
              <a:cxnLst/>
              <a:rect l="l" t="t" r="r" b="b"/>
              <a:pathLst>
                <a:path w="2317242">
                  <a:moveTo>
                    <a:pt x="2317242" y="0"/>
                  </a:moveTo>
                  <a:lnTo>
                    <a:pt x="0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" name="object 13">
              <a:extLst>
                <a:ext uri="{FF2B5EF4-FFF2-40B4-BE49-F238E27FC236}">
                  <a16:creationId xmlns:a16="http://schemas.microsoft.com/office/drawing/2014/main" id="{379797D6-1261-471F-8BF7-F63AFD8021D7}"/>
                </a:ext>
              </a:extLst>
            </p:cNvPr>
            <p:cNvSpPr/>
            <p:nvPr/>
          </p:nvSpPr>
          <p:spPr>
            <a:xfrm>
              <a:off x="8074405" y="2127757"/>
              <a:ext cx="0" cy="429767"/>
            </a:xfrm>
            <a:custGeom>
              <a:avLst/>
              <a:gdLst/>
              <a:ahLst/>
              <a:cxnLst/>
              <a:rect l="l" t="t" r="r" b="b"/>
              <a:pathLst>
                <a:path h="429767">
                  <a:moveTo>
                    <a:pt x="0" y="0"/>
                  </a:moveTo>
                  <a:lnTo>
                    <a:pt x="0" y="429767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" name="object 14">
              <a:extLst>
                <a:ext uri="{FF2B5EF4-FFF2-40B4-BE49-F238E27FC236}">
                  <a16:creationId xmlns:a16="http://schemas.microsoft.com/office/drawing/2014/main" id="{9C8012C9-BD3B-4A1F-8CE5-D29EA37E5E19}"/>
                </a:ext>
              </a:extLst>
            </p:cNvPr>
            <p:cNvSpPr/>
            <p:nvPr/>
          </p:nvSpPr>
          <p:spPr>
            <a:xfrm>
              <a:off x="8074405" y="2571241"/>
              <a:ext cx="846582" cy="0"/>
            </a:xfrm>
            <a:custGeom>
              <a:avLst/>
              <a:gdLst/>
              <a:ahLst/>
              <a:cxnLst/>
              <a:rect l="l" t="t" r="r" b="b"/>
              <a:pathLst>
                <a:path w="846582">
                  <a:moveTo>
                    <a:pt x="0" y="0"/>
                  </a:moveTo>
                  <a:lnTo>
                    <a:pt x="846582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" name="object 15">
              <a:extLst>
                <a:ext uri="{FF2B5EF4-FFF2-40B4-BE49-F238E27FC236}">
                  <a16:creationId xmlns:a16="http://schemas.microsoft.com/office/drawing/2014/main" id="{66A97327-93AC-47FF-9725-9A40205163A8}"/>
                </a:ext>
              </a:extLst>
            </p:cNvPr>
            <p:cNvSpPr/>
            <p:nvPr/>
          </p:nvSpPr>
          <p:spPr>
            <a:xfrm>
              <a:off x="5306821" y="3457447"/>
              <a:ext cx="2760726" cy="0"/>
            </a:xfrm>
            <a:custGeom>
              <a:avLst/>
              <a:gdLst/>
              <a:ahLst/>
              <a:cxnLst/>
              <a:rect l="l" t="t" r="r" b="b"/>
              <a:pathLst>
                <a:path w="2760726">
                  <a:moveTo>
                    <a:pt x="2760726" y="0"/>
                  </a:moveTo>
                  <a:lnTo>
                    <a:pt x="0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" name="object 16">
              <a:extLst>
                <a:ext uri="{FF2B5EF4-FFF2-40B4-BE49-F238E27FC236}">
                  <a16:creationId xmlns:a16="http://schemas.microsoft.com/office/drawing/2014/main" id="{85A865FE-27FA-417F-A1C9-8C4C8B3DFE13}"/>
                </a:ext>
              </a:extLst>
            </p:cNvPr>
            <p:cNvSpPr/>
            <p:nvPr/>
          </p:nvSpPr>
          <p:spPr>
            <a:xfrm>
              <a:off x="8067547" y="3027679"/>
              <a:ext cx="0" cy="429767"/>
            </a:xfrm>
            <a:custGeom>
              <a:avLst/>
              <a:gdLst/>
              <a:ahLst/>
              <a:cxnLst/>
              <a:rect l="l" t="t" r="r" b="b"/>
              <a:pathLst>
                <a:path h="429767">
                  <a:moveTo>
                    <a:pt x="0" y="0"/>
                  </a:moveTo>
                  <a:lnTo>
                    <a:pt x="0" y="429767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" name="object 17">
              <a:extLst>
                <a:ext uri="{FF2B5EF4-FFF2-40B4-BE49-F238E27FC236}">
                  <a16:creationId xmlns:a16="http://schemas.microsoft.com/office/drawing/2014/main" id="{B461E14C-8FDB-4755-A929-C945876E823F}"/>
                </a:ext>
              </a:extLst>
            </p:cNvPr>
            <p:cNvSpPr/>
            <p:nvPr/>
          </p:nvSpPr>
          <p:spPr>
            <a:xfrm>
              <a:off x="8067547" y="3027679"/>
              <a:ext cx="423672" cy="0"/>
            </a:xfrm>
            <a:custGeom>
              <a:avLst/>
              <a:gdLst/>
              <a:ahLst/>
              <a:cxnLst/>
              <a:rect l="l" t="t" r="r" b="b"/>
              <a:pathLst>
                <a:path w="423672">
                  <a:moveTo>
                    <a:pt x="0" y="0"/>
                  </a:moveTo>
                  <a:lnTo>
                    <a:pt x="423672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" name="object 18">
              <a:extLst>
                <a:ext uri="{FF2B5EF4-FFF2-40B4-BE49-F238E27FC236}">
                  <a16:creationId xmlns:a16="http://schemas.microsoft.com/office/drawing/2014/main" id="{C0BCACC8-FA29-46FD-A761-B39A99EA462C}"/>
                </a:ext>
              </a:extLst>
            </p:cNvPr>
            <p:cNvSpPr/>
            <p:nvPr/>
          </p:nvSpPr>
          <p:spPr>
            <a:xfrm>
              <a:off x="8517890" y="3027679"/>
              <a:ext cx="0" cy="429767"/>
            </a:xfrm>
            <a:custGeom>
              <a:avLst/>
              <a:gdLst/>
              <a:ahLst/>
              <a:cxnLst/>
              <a:rect l="l" t="t" r="r" b="b"/>
              <a:pathLst>
                <a:path h="429767">
                  <a:moveTo>
                    <a:pt x="0" y="0"/>
                  </a:moveTo>
                  <a:lnTo>
                    <a:pt x="0" y="429767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" name="object 19">
              <a:extLst>
                <a:ext uri="{FF2B5EF4-FFF2-40B4-BE49-F238E27FC236}">
                  <a16:creationId xmlns:a16="http://schemas.microsoft.com/office/drawing/2014/main" id="{F9391A8F-8623-4E0D-BDDB-2C86C088488D}"/>
                </a:ext>
              </a:extLst>
            </p:cNvPr>
            <p:cNvSpPr/>
            <p:nvPr/>
          </p:nvSpPr>
          <p:spPr>
            <a:xfrm>
              <a:off x="8517890" y="3471164"/>
              <a:ext cx="389381" cy="0"/>
            </a:xfrm>
            <a:custGeom>
              <a:avLst/>
              <a:gdLst/>
              <a:ahLst/>
              <a:cxnLst/>
              <a:rect l="l" t="t" r="r" b="b"/>
              <a:pathLst>
                <a:path w="389381">
                  <a:moveTo>
                    <a:pt x="0" y="0"/>
                  </a:moveTo>
                  <a:lnTo>
                    <a:pt x="389381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" name="object 23">
              <a:extLst>
                <a:ext uri="{FF2B5EF4-FFF2-40B4-BE49-F238E27FC236}">
                  <a16:creationId xmlns:a16="http://schemas.microsoft.com/office/drawing/2014/main" id="{33686859-DE1B-44F1-A669-8F5AD24EDDF9}"/>
                </a:ext>
              </a:extLst>
            </p:cNvPr>
            <p:cNvSpPr txBox="1"/>
            <p:nvPr/>
          </p:nvSpPr>
          <p:spPr>
            <a:xfrm>
              <a:off x="5316220" y="3103371"/>
              <a:ext cx="182245" cy="32385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050" i="1" spc="-25" dirty="0">
                  <a:latin typeface="Times New Roman"/>
                  <a:cs typeface="Times New Roman"/>
                </a:rPr>
                <a:t>R</a:t>
              </a:r>
              <a:endParaRPr sz="2050">
                <a:latin typeface="Times New Roman"/>
                <a:cs typeface="Times New Roman"/>
              </a:endParaRPr>
            </a:p>
          </p:txBody>
        </p:sp>
        <p:sp>
          <p:nvSpPr>
            <p:cNvPr id="22" name="object 24">
              <a:extLst>
                <a:ext uri="{FF2B5EF4-FFF2-40B4-BE49-F238E27FC236}">
                  <a16:creationId xmlns:a16="http://schemas.microsoft.com/office/drawing/2014/main" id="{630FE7B3-3CD3-4FAC-BD3E-1B7600E93E61}"/>
                </a:ext>
              </a:extLst>
            </p:cNvPr>
            <p:cNvSpPr txBox="1"/>
            <p:nvPr/>
          </p:nvSpPr>
          <p:spPr>
            <a:xfrm>
              <a:off x="5309351" y="1410973"/>
              <a:ext cx="153670" cy="32385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050" i="1" spc="-25" dirty="0">
                  <a:latin typeface="Times New Roman"/>
                  <a:cs typeface="Times New Roman"/>
                </a:rPr>
                <a:t>S</a:t>
              </a:r>
              <a:endParaRPr sz="2050">
                <a:latin typeface="Times New Roman"/>
                <a:cs typeface="Times New Roman"/>
              </a:endParaRPr>
            </a:p>
          </p:txBody>
        </p:sp>
        <p:sp>
          <p:nvSpPr>
            <p:cNvPr id="23" name="object 25">
              <a:extLst>
                <a:ext uri="{FF2B5EF4-FFF2-40B4-BE49-F238E27FC236}">
                  <a16:creationId xmlns:a16="http://schemas.microsoft.com/office/drawing/2014/main" id="{4AD9CA52-7CF4-4026-B87A-88E40A063419}"/>
                </a:ext>
              </a:extLst>
            </p:cNvPr>
            <p:cNvSpPr txBox="1"/>
            <p:nvPr/>
          </p:nvSpPr>
          <p:spPr>
            <a:xfrm>
              <a:off x="5309351" y="2189739"/>
              <a:ext cx="210820" cy="32385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050" i="1" spc="-30" dirty="0">
                  <a:latin typeface="Times New Roman"/>
                  <a:cs typeface="Times New Roman"/>
                </a:rPr>
                <a:t>Q</a:t>
              </a:r>
              <a:endParaRPr sz="2050">
                <a:latin typeface="Times New Roman"/>
                <a:cs typeface="Times New Roman"/>
              </a:endParaRPr>
            </a:p>
          </p:txBody>
        </p:sp>
      </p:grp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E04BC681-B4BF-4071-BCF9-BD4EA58757A3}"/>
              </a:ext>
            </a:extLst>
          </p:cNvPr>
          <p:cNvGrpSpPr/>
          <p:nvPr/>
        </p:nvGrpSpPr>
        <p:grpSpPr>
          <a:xfrm>
            <a:off x="2306162" y="5878588"/>
            <a:ext cx="617981" cy="188213"/>
            <a:chOff x="4150867" y="2906521"/>
            <a:chExt cx="617981" cy="188213"/>
          </a:xfrm>
        </p:grpSpPr>
        <p:sp>
          <p:nvSpPr>
            <p:cNvPr id="25" name="object 3">
              <a:extLst>
                <a:ext uri="{FF2B5EF4-FFF2-40B4-BE49-F238E27FC236}">
                  <a16:creationId xmlns:a16="http://schemas.microsoft.com/office/drawing/2014/main" id="{4E97B36C-7A67-4464-9FE8-482FA8CAAE55}"/>
                </a:ext>
              </a:extLst>
            </p:cNvPr>
            <p:cNvSpPr/>
            <p:nvPr/>
          </p:nvSpPr>
          <p:spPr>
            <a:xfrm>
              <a:off x="4446523" y="3041395"/>
              <a:ext cx="322325" cy="0"/>
            </a:xfrm>
            <a:custGeom>
              <a:avLst/>
              <a:gdLst/>
              <a:ahLst/>
              <a:cxnLst/>
              <a:rect l="l" t="t" r="r" b="b"/>
              <a:pathLst>
                <a:path w="322325">
                  <a:moveTo>
                    <a:pt x="0" y="0"/>
                  </a:moveTo>
                  <a:lnTo>
                    <a:pt x="322325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" name="object 4">
              <a:extLst>
                <a:ext uri="{FF2B5EF4-FFF2-40B4-BE49-F238E27FC236}">
                  <a16:creationId xmlns:a16="http://schemas.microsoft.com/office/drawing/2014/main" id="{CB7766B2-44E6-4ADD-8C31-17EC3CD67816}"/>
                </a:ext>
              </a:extLst>
            </p:cNvPr>
            <p:cNvSpPr/>
            <p:nvPr/>
          </p:nvSpPr>
          <p:spPr>
            <a:xfrm>
              <a:off x="4338323" y="2987295"/>
              <a:ext cx="108199" cy="107439"/>
            </a:xfrm>
            <a:custGeom>
              <a:avLst/>
              <a:gdLst/>
              <a:ahLst/>
              <a:cxnLst/>
              <a:rect l="l" t="t" r="r" b="b"/>
              <a:pathLst>
                <a:path w="108199" h="107439">
                  <a:moveTo>
                    <a:pt x="108199" y="54100"/>
                  </a:moveTo>
                  <a:lnTo>
                    <a:pt x="92412" y="16025"/>
                  </a:lnTo>
                  <a:lnTo>
                    <a:pt x="54460" y="0"/>
                  </a:lnTo>
                  <a:lnTo>
                    <a:pt x="40084" y="1915"/>
                  </a:lnTo>
                  <a:lnTo>
                    <a:pt x="7643" y="26510"/>
                  </a:lnTo>
                  <a:lnTo>
                    <a:pt x="0" y="53440"/>
                  </a:lnTo>
                  <a:lnTo>
                    <a:pt x="1930" y="67680"/>
                  </a:lnTo>
                  <a:lnTo>
                    <a:pt x="26711" y="99932"/>
                  </a:lnTo>
                  <a:lnTo>
                    <a:pt x="53814" y="107439"/>
                  </a:lnTo>
                  <a:lnTo>
                    <a:pt x="68264" y="105498"/>
                  </a:lnTo>
                  <a:lnTo>
                    <a:pt x="100775" y="80784"/>
                  </a:lnTo>
                  <a:lnTo>
                    <a:pt x="108199" y="54100"/>
                  </a:lnTo>
                  <a:close/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" name="object 5">
              <a:extLst>
                <a:ext uri="{FF2B5EF4-FFF2-40B4-BE49-F238E27FC236}">
                  <a16:creationId xmlns:a16="http://schemas.microsoft.com/office/drawing/2014/main" id="{618A4EFE-A1BA-4B3D-B6E9-F7C7D5E15B1B}"/>
                </a:ext>
              </a:extLst>
            </p:cNvPr>
            <p:cNvSpPr/>
            <p:nvPr/>
          </p:nvSpPr>
          <p:spPr>
            <a:xfrm>
              <a:off x="4150867" y="2906521"/>
              <a:ext cx="132587" cy="0"/>
            </a:xfrm>
            <a:custGeom>
              <a:avLst/>
              <a:gdLst/>
              <a:ahLst/>
              <a:cxnLst/>
              <a:rect l="l" t="t" r="r" b="b"/>
              <a:pathLst>
                <a:path w="132587">
                  <a:moveTo>
                    <a:pt x="0" y="0"/>
                  </a:moveTo>
                  <a:lnTo>
                    <a:pt x="132587" y="0"/>
                  </a:lnTo>
                </a:path>
              </a:pathLst>
            </a:custGeom>
            <a:ln w="2684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</p:grpSp>
      <p:pic>
        <p:nvPicPr>
          <p:cNvPr id="28" name="Obrázok 27">
            <a:extLst>
              <a:ext uri="{FF2B5EF4-FFF2-40B4-BE49-F238E27FC236}">
                <a16:creationId xmlns:a16="http://schemas.microsoft.com/office/drawing/2014/main" id="{022E4129-4B3D-445E-A701-B0F189A183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7618" y="2578224"/>
            <a:ext cx="1909801" cy="1416479"/>
          </a:xfrm>
          <a:prstGeom prst="rect">
            <a:avLst/>
          </a:prstGeom>
        </p:spPr>
      </p:pic>
      <p:pic>
        <p:nvPicPr>
          <p:cNvPr id="29" name="Obrázok 28">
            <a:extLst>
              <a:ext uri="{FF2B5EF4-FFF2-40B4-BE49-F238E27FC236}">
                <a16:creationId xmlns:a16="http://schemas.microsoft.com/office/drawing/2014/main" id="{270296C1-FCBB-4B3F-A545-C5C5D0F4A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061" y="2578224"/>
            <a:ext cx="1889041" cy="1416479"/>
          </a:xfrm>
          <a:prstGeom prst="rect">
            <a:avLst/>
          </a:prstGeom>
        </p:spPr>
      </p:pic>
      <p:graphicFrame>
        <p:nvGraphicFramePr>
          <p:cNvPr id="30" name="Tabuľka 29">
            <a:extLst>
              <a:ext uri="{FF2B5EF4-FFF2-40B4-BE49-F238E27FC236}">
                <a16:creationId xmlns:a16="http://schemas.microsoft.com/office/drawing/2014/main" id="{0577D520-AF6F-431F-A4DD-9B66E56A6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871950"/>
              </p:ext>
            </p:extLst>
          </p:nvPr>
        </p:nvGraphicFramePr>
        <p:xfrm>
          <a:off x="5268280" y="514931"/>
          <a:ext cx="363522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46">
                  <a:extLst>
                    <a:ext uri="{9D8B030D-6E8A-4147-A177-3AD203B41FA5}">
                      <a16:colId xmlns:a16="http://schemas.microsoft.com/office/drawing/2014/main" val="2395455609"/>
                    </a:ext>
                  </a:extLst>
                </a:gridCol>
                <a:gridCol w="316566">
                  <a:extLst>
                    <a:ext uri="{9D8B030D-6E8A-4147-A177-3AD203B41FA5}">
                      <a16:colId xmlns:a16="http://schemas.microsoft.com/office/drawing/2014/main" val="3833281860"/>
                    </a:ext>
                  </a:extLst>
                </a:gridCol>
                <a:gridCol w="626800">
                  <a:extLst>
                    <a:ext uri="{9D8B030D-6E8A-4147-A177-3AD203B41FA5}">
                      <a16:colId xmlns:a16="http://schemas.microsoft.com/office/drawing/2014/main" val="2660327305"/>
                    </a:ext>
                  </a:extLst>
                </a:gridCol>
                <a:gridCol w="2348917">
                  <a:extLst>
                    <a:ext uri="{9D8B030D-6E8A-4147-A177-3AD203B41FA5}">
                      <a16:colId xmlns:a16="http://schemas.microsoft.com/office/drawing/2014/main" val="3695553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Poznámka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956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Q</a:t>
                      </a:r>
                      <a:r>
                        <a:rPr lang="sk-SK" baseline="-25000" dirty="0"/>
                        <a:t>n-1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Bez zmeny na výstupe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086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821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998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Nedefinovaný stav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0886453"/>
                  </a:ext>
                </a:extLst>
              </a:tr>
            </a:tbl>
          </a:graphicData>
        </a:graphic>
      </p:graphicFrame>
      <p:pic>
        <p:nvPicPr>
          <p:cNvPr id="31" name="Obrázok 4" descr="RS_synchronny1.jpg">
            <a:extLst>
              <a:ext uri="{FF2B5EF4-FFF2-40B4-BE49-F238E27FC236}">
                <a16:creationId xmlns:a16="http://schemas.microsoft.com/office/drawing/2014/main" id="{3D5C2A45-FFE6-4845-A37D-1EFEFE29EC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1700" y="4497809"/>
            <a:ext cx="2757656" cy="19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62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1CD561-2C30-4367-8829-1DD364E1A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Klopný</a:t>
            </a:r>
            <a:r>
              <a:rPr lang="sk-SK" dirty="0"/>
              <a:t> obvod D (</a:t>
            </a:r>
            <a:r>
              <a:rPr lang="sk-SK" dirty="0" err="1"/>
              <a:t>latch</a:t>
            </a:r>
            <a:r>
              <a:rPr lang="sk-SK" dirty="0"/>
              <a:t>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19FA642-1134-4146-9BC9-4ED978F81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4782249" cy="2900250"/>
          </a:xfrm>
        </p:spPr>
        <p:txBody>
          <a:bodyPr>
            <a:normAutofit fontScale="77500" lnSpcReduction="20000"/>
          </a:bodyPr>
          <a:lstStyle/>
          <a:p>
            <a:r>
              <a:rPr lang="sk-SK" dirty="0"/>
              <a:t>Má iba jediný </a:t>
            </a:r>
            <a:r>
              <a:rPr lang="sk-SK" dirty="0" err="1"/>
              <a:t>datový</a:t>
            </a:r>
            <a:r>
              <a:rPr lang="sk-SK" dirty="0"/>
              <a:t> vstup D a jeden taktovací (časovací, riadiaci) vstup (C, EN). Taktovací vstup svojou aktívnou úrovňou alebo hranou určuje, kedy  sa hodnota vstupu prenesie na výstup Q a kedy sa výstup Q nemení (obvod si pamätá poslednú zachytenú hodnotu zo vstupu D – </a:t>
            </a:r>
            <a:r>
              <a:rPr lang="sk-SK" dirty="0" err="1"/>
              <a:t>latch</a:t>
            </a:r>
            <a:r>
              <a:rPr lang="sk-SK" dirty="0"/>
              <a:t>, záchytný register)</a:t>
            </a:r>
          </a:p>
          <a:p>
            <a:r>
              <a:rPr lang="sk-SK" dirty="0" err="1"/>
              <a:t>Klopné</a:t>
            </a:r>
            <a:r>
              <a:rPr lang="sk-SK" dirty="0"/>
              <a:t> obvody D sa vo forme IO často dopĺňajú o asynchrónne vstupy Reset a Set (prioritná funkcia)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306481AD-D739-470A-B880-624260140E97}"/>
              </a:ext>
            </a:extLst>
          </p:cNvPr>
          <p:cNvGrpSpPr/>
          <p:nvPr/>
        </p:nvGrpSpPr>
        <p:grpSpPr>
          <a:xfrm>
            <a:off x="247172" y="5044386"/>
            <a:ext cx="1981969" cy="1561723"/>
            <a:chOff x="2661206" y="4540382"/>
            <a:chExt cx="2173312" cy="1630786"/>
          </a:xfrm>
        </p:grpSpPr>
        <p:sp>
          <p:nvSpPr>
            <p:cNvPr id="5" name="object 126">
              <a:extLst>
                <a:ext uri="{FF2B5EF4-FFF2-40B4-BE49-F238E27FC236}">
                  <a16:creationId xmlns:a16="http://schemas.microsoft.com/office/drawing/2014/main" id="{59EAB1EB-46A5-4F42-A6F4-BF6F3A8D80B6}"/>
                </a:ext>
              </a:extLst>
            </p:cNvPr>
            <p:cNvSpPr/>
            <p:nvPr/>
          </p:nvSpPr>
          <p:spPr>
            <a:xfrm>
              <a:off x="2661206" y="4818459"/>
              <a:ext cx="475490" cy="2291"/>
            </a:xfrm>
            <a:custGeom>
              <a:avLst/>
              <a:gdLst/>
              <a:ahLst/>
              <a:cxnLst/>
              <a:rect l="l" t="t" r="r" b="b"/>
              <a:pathLst>
                <a:path w="475490" h="2291">
                  <a:moveTo>
                    <a:pt x="0" y="2291"/>
                  </a:moveTo>
                  <a:lnTo>
                    <a:pt x="475490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" name="object 127">
              <a:extLst>
                <a:ext uri="{FF2B5EF4-FFF2-40B4-BE49-F238E27FC236}">
                  <a16:creationId xmlns:a16="http://schemas.microsoft.com/office/drawing/2014/main" id="{B98CDDE9-BFD4-44CF-97AB-B3F0E28B4F24}"/>
                </a:ext>
              </a:extLst>
            </p:cNvPr>
            <p:cNvSpPr/>
            <p:nvPr/>
          </p:nvSpPr>
          <p:spPr>
            <a:xfrm>
              <a:off x="2673398" y="5634576"/>
              <a:ext cx="467872" cy="0"/>
            </a:xfrm>
            <a:custGeom>
              <a:avLst/>
              <a:gdLst/>
              <a:ahLst/>
              <a:cxnLst/>
              <a:rect l="l" t="t" r="r" b="b"/>
              <a:pathLst>
                <a:path w="467872">
                  <a:moveTo>
                    <a:pt x="0" y="0"/>
                  </a:moveTo>
                  <a:lnTo>
                    <a:pt x="467872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" name="object 128">
              <a:extLst>
                <a:ext uri="{FF2B5EF4-FFF2-40B4-BE49-F238E27FC236}">
                  <a16:creationId xmlns:a16="http://schemas.microsoft.com/office/drawing/2014/main" id="{E358A4F2-F2B3-4E94-95F6-8CA1821DD3F2}"/>
                </a:ext>
              </a:extLst>
            </p:cNvPr>
            <p:cNvSpPr/>
            <p:nvPr/>
          </p:nvSpPr>
          <p:spPr>
            <a:xfrm>
              <a:off x="3129078" y="5585807"/>
              <a:ext cx="98300" cy="95246"/>
            </a:xfrm>
            <a:custGeom>
              <a:avLst/>
              <a:gdLst/>
              <a:ahLst/>
              <a:cxnLst/>
              <a:rect l="l" t="t" r="r" b="b"/>
              <a:pathLst>
                <a:path w="98300" h="95246">
                  <a:moveTo>
                    <a:pt x="0" y="0"/>
                  </a:moveTo>
                  <a:lnTo>
                    <a:pt x="0" y="95246"/>
                  </a:lnTo>
                  <a:lnTo>
                    <a:pt x="98300" y="48769"/>
                  </a:lnTo>
                  <a:lnTo>
                    <a:pt x="0" y="0"/>
                  </a:lnTo>
                  <a:close/>
                </a:path>
              </a:pathLst>
            </a:custGeom>
            <a:ln w="21981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" name="object 129">
              <a:extLst>
                <a:ext uri="{FF2B5EF4-FFF2-40B4-BE49-F238E27FC236}">
                  <a16:creationId xmlns:a16="http://schemas.microsoft.com/office/drawing/2014/main" id="{02035F76-9D86-4DA4-A145-DDE6ABF4DF67}"/>
                </a:ext>
              </a:extLst>
            </p:cNvPr>
            <p:cNvSpPr/>
            <p:nvPr/>
          </p:nvSpPr>
          <p:spPr>
            <a:xfrm>
              <a:off x="3136733" y="4540382"/>
              <a:ext cx="1158271" cy="0"/>
            </a:xfrm>
            <a:custGeom>
              <a:avLst/>
              <a:gdLst/>
              <a:ahLst/>
              <a:cxnLst/>
              <a:rect l="l" t="t" r="r" b="b"/>
              <a:pathLst>
                <a:path w="1158271">
                  <a:moveTo>
                    <a:pt x="0" y="0"/>
                  </a:moveTo>
                  <a:lnTo>
                    <a:pt x="1158271" y="0"/>
                  </a:lnTo>
                </a:path>
              </a:pathLst>
            </a:custGeom>
            <a:ln w="3408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" name="object 130">
              <a:extLst>
                <a:ext uri="{FF2B5EF4-FFF2-40B4-BE49-F238E27FC236}">
                  <a16:creationId xmlns:a16="http://schemas.microsoft.com/office/drawing/2014/main" id="{F15A92C9-FDC9-4694-A943-B8E739A2DAD1}"/>
                </a:ext>
              </a:extLst>
            </p:cNvPr>
            <p:cNvSpPr/>
            <p:nvPr/>
          </p:nvSpPr>
          <p:spPr>
            <a:xfrm>
              <a:off x="3136733" y="4540382"/>
              <a:ext cx="0" cy="1627667"/>
            </a:xfrm>
            <a:custGeom>
              <a:avLst/>
              <a:gdLst/>
              <a:ahLst/>
              <a:cxnLst/>
              <a:rect l="l" t="t" r="r" b="b"/>
              <a:pathLst>
                <a:path h="1627667">
                  <a:moveTo>
                    <a:pt x="0" y="0"/>
                  </a:moveTo>
                  <a:lnTo>
                    <a:pt x="0" y="1627667"/>
                  </a:lnTo>
                </a:path>
              </a:pathLst>
            </a:custGeom>
            <a:ln w="3429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" name="object 131">
              <a:extLst>
                <a:ext uri="{FF2B5EF4-FFF2-40B4-BE49-F238E27FC236}">
                  <a16:creationId xmlns:a16="http://schemas.microsoft.com/office/drawing/2014/main" id="{90932663-BB79-4F3E-A6DA-03E109B08C46}"/>
                </a:ext>
              </a:extLst>
            </p:cNvPr>
            <p:cNvSpPr/>
            <p:nvPr/>
          </p:nvSpPr>
          <p:spPr>
            <a:xfrm>
              <a:off x="4295004" y="4540382"/>
              <a:ext cx="0" cy="1627667"/>
            </a:xfrm>
            <a:custGeom>
              <a:avLst/>
              <a:gdLst/>
              <a:ahLst/>
              <a:cxnLst/>
              <a:rect l="l" t="t" r="r" b="b"/>
              <a:pathLst>
                <a:path h="1627667">
                  <a:moveTo>
                    <a:pt x="0" y="0"/>
                  </a:moveTo>
                  <a:lnTo>
                    <a:pt x="0" y="1627667"/>
                  </a:lnTo>
                </a:path>
              </a:pathLst>
            </a:custGeom>
            <a:ln w="3429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" name="object 132">
              <a:extLst>
                <a:ext uri="{FF2B5EF4-FFF2-40B4-BE49-F238E27FC236}">
                  <a16:creationId xmlns:a16="http://schemas.microsoft.com/office/drawing/2014/main" id="{5E09A9DD-F4DA-4980-B601-43DBB645F1DE}"/>
                </a:ext>
              </a:extLst>
            </p:cNvPr>
            <p:cNvSpPr/>
            <p:nvPr/>
          </p:nvSpPr>
          <p:spPr>
            <a:xfrm>
              <a:off x="3136733" y="6168049"/>
              <a:ext cx="1158271" cy="3050"/>
            </a:xfrm>
            <a:custGeom>
              <a:avLst/>
              <a:gdLst/>
              <a:ahLst/>
              <a:cxnLst/>
              <a:rect l="l" t="t" r="r" b="b"/>
              <a:pathLst>
                <a:path w="1158271" h="3050">
                  <a:moveTo>
                    <a:pt x="0" y="3050"/>
                  </a:moveTo>
                  <a:lnTo>
                    <a:pt x="1158271" y="0"/>
                  </a:lnTo>
                </a:path>
              </a:pathLst>
            </a:custGeom>
            <a:ln w="3408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" name="object 133">
              <a:extLst>
                <a:ext uri="{FF2B5EF4-FFF2-40B4-BE49-F238E27FC236}">
                  <a16:creationId xmlns:a16="http://schemas.microsoft.com/office/drawing/2014/main" id="{436A15CF-A931-4EB1-819F-6052DBE7E0C6}"/>
                </a:ext>
              </a:extLst>
            </p:cNvPr>
            <p:cNvSpPr/>
            <p:nvPr/>
          </p:nvSpPr>
          <p:spPr>
            <a:xfrm>
              <a:off x="4295004" y="4818513"/>
              <a:ext cx="475508" cy="0"/>
            </a:xfrm>
            <a:custGeom>
              <a:avLst/>
              <a:gdLst/>
              <a:ahLst/>
              <a:cxnLst/>
              <a:rect l="l" t="t" r="r" b="b"/>
              <a:pathLst>
                <a:path w="475508">
                  <a:moveTo>
                    <a:pt x="0" y="0"/>
                  </a:moveTo>
                  <a:lnTo>
                    <a:pt x="475508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" name="object 134">
              <a:extLst>
                <a:ext uri="{FF2B5EF4-FFF2-40B4-BE49-F238E27FC236}">
                  <a16:creationId xmlns:a16="http://schemas.microsoft.com/office/drawing/2014/main" id="{72346885-6520-4135-BAD8-813AD2455FB7}"/>
                </a:ext>
              </a:extLst>
            </p:cNvPr>
            <p:cNvSpPr/>
            <p:nvPr/>
          </p:nvSpPr>
          <p:spPr>
            <a:xfrm>
              <a:off x="4405499" y="5866292"/>
              <a:ext cx="429019" cy="0"/>
            </a:xfrm>
            <a:custGeom>
              <a:avLst/>
              <a:gdLst/>
              <a:ahLst/>
              <a:cxnLst/>
              <a:rect l="l" t="t" r="r" b="b"/>
              <a:pathLst>
                <a:path w="429019">
                  <a:moveTo>
                    <a:pt x="0" y="0"/>
                  </a:moveTo>
                  <a:lnTo>
                    <a:pt x="429019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" name="object 135">
              <a:extLst>
                <a:ext uri="{FF2B5EF4-FFF2-40B4-BE49-F238E27FC236}">
                  <a16:creationId xmlns:a16="http://schemas.microsoft.com/office/drawing/2014/main" id="{BD2FF33E-420A-446F-8B46-26CD11567FFB}"/>
                </a:ext>
              </a:extLst>
            </p:cNvPr>
            <p:cNvSpPr/>
            <p:nvPr/>
          </p:nvSpPr>
          <p:spPr>
            <a:xfrm>
              <a:off x="4309984" y="5816412"/>
              <a:ext cx="96278" cy="97101"/>
            </a:xfrm>
            <a:custGeom>
              <a:avLst/>
              <a:gdLst/>
              <a:ahLst/>
              <a:cxnLst/>
              <a:rect l="l" t="t" r="r" b="b"/>
              <a:pathLst>
                <a:path w="96278" h="97101">
                  <a:moveTo>
                    <a:pt x="96278" y="48361"/>
                  </a:moveTo>
                  <a:lnTo>
                    <a:pt x="79000" y="11299"/>
                  </a:lnTo>
                  <a:lnTo>
                    <a:pt x="53759" y="0"/>
                  </a:lnTo>
                  <a:lnTo>
                    <a:pt x="37779" y="1697"/>
                  </a:lnTo>
                  <a:lnTo>
                    <a:pt x="24068" y="6845"/>
                  </a:lnTo>
                  <a:lnTo>
                    <a:pt x="12972" y="14896"/>
                  </a:lnTo>
                  <a:lnTo>
                    <a:pt x="4834" y="25302"/>
                  </a:lnTo>
                  <a:lnTo>
                    <a:pt x="0" y="37514"/>
                  </a:lnTo>
                  <a:lnTo>
                    <a:pt x="1167" y="54618"/>
                  </a:lnTo>
                  <a:lnTo>
                    <a:pt x="22162" y="89413"/>
                  </a:lnTo>
                  <a:lnTo>
                    <a:pt x="45844" y="97101"/>
                  </a:lnTo>
                  <a:lnTo>
                    <a:pt x="60519" y="95046"/>
                  </a:lnTo>
                  <a:lnTo>
                    <a:pt x="91557" y="69035"/>
                  </a:lnTo>
                  <a:lnTo>
                    <a:pt x="96278" y="48361"/>
                  </a:lnTo>
                  <a:close/>
                </a:path>
              </a:pathLst>
            </a:custGeom>
            <a:ln w="2198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" name="object 136">
              <a:extLst>
                <a:ext uri="{FF2B5EF4-FFF2-40B4-BE49-F238E27FC236}">
                  <a16:creationId xmlns:a16="http://schemas.microsoft.com/office/drawing/2014/main" id="{FD7E00BD-D3BA-4208-BE7D-0703E8E11275}"/>
                </a:ext>
              </a:extLst>
            </p:cNvPr>
            <p:cNvSpPr txBox="1"/>
            <p:nvPr/>
          </p:nvSpPr>
          <p:spPr>
            <a:xfrm>
              <a:off x="4072124" y="5319374"/>
              <a:ext cx="193040" cy="42164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 marR="12700" indent="53975">
                <a:lnSpc>
                  <a:spcPct val="72700"/>
                </a:lnSpc>
                <a:tabLst>
                  <a:tab pos="163830" algn="l"/>
                </a:tabLst>
              </a:pPr>
              <a:r>
                <a:rPr sz="1850" i="1" u="heavy" spc="-10" dirty="0">
                  <a:latin typeface="Times New Roman"/>
                  <a:cs typeface="Times New Roman"/>
                </a:rPr>
                <a:t> </a:t>
              </a:r>
              <a:r>
                <a:rPr lang="sk-SK" sz="1850" i="1" u="heavy" spc="-10" dirty="0">
                  <a:latin typeface="Times New Roman"/>
                  <a:cs typeface="Times New Roman"/>
                </a:rPr>
                <a:t>	</a:t>
              </a:r>
              <a:r>
                <a:rPr sz="1850" i="1" spc="-10" dirty="0">
                  <a:latin typeface="Times New Roman"/>
                  <a:cs typeface="Times New Roman"/>
                </a:rPr>
                <a:t> </a:t>
              </a:r>
              <a:r>
                <a:rPr sz="1850" i="1" spc="-30" dirty="0">
                  <a:latin typeface="Times New Roman"/>
                  <a:cs typeface="Times New Roman"/>
                </a:rPr>
                <a:t>Q</a:t>
              </a:r>
              <a:endParaRPr sz="1850" dirty="0">
                <a:latin typeface="Times New Roman"/>
                <a:cs typeface="Times New Roman"/>
              </a:endParaRPr>
            </a:p>
          </p:txBody>
        </p:sp>
        <p:sp>
          <p:nvSpPr>
            <p:cNvPr id="16" name="object 137">
              <a:extLst>
                <a:ext uri="{FF2B5EF4-FFF2-40B4-BE49-F238E27FC236}">
                  <a16:creationId xmlns:a16="http://schemas.microsoft.com/office/drawing/2014/main" id="{FE628547-D5F1-4EA6-AC7E-2224147879FF}"/>
                </a:ext>
              </a:extLst>
            </p:cNvPr>
            <p:cNvSpPr txBox="1"/>
            <p:nvPr/>
          </p:nvSpPr>
          <p:spPr>
            <a:xfrm>
              <a:off x="3243694" y="4659033"/>
              <a:ext cx="193040" cy="29337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850" i="1" spc="-30" dirty="0">
                  <a:latin typeface="Times New Roman"/>
                  <a:cs typeface="Times New Roman"/>
                </a:rPr>
                <a:t>D</a:t>
              </a:r>
              <a:endParaRPr sz="1850">
                <a:latin typeface="Times New Roman"/>
                <a:cs typeface="Times New Roman"/>
              </a:endParaRPr>
            </a:p>
          </p:txBody>
        </p:sp>
        <p:sp>
          <p:nvSpPr>
            <p:cNvPr id="17" name="object 138">
              <a:extLst>
                <a:ext uri="{FF2B5EF4-FFF2-40B4-BE49-F238E27FC236}">
                  <a16:creationId xmlns:a16="http://schemas.microsoft.com/office/drawing/2014/main" id="{A8075390-C71D-499D-A97F-095D8A57B538}"/>
                </a:ext>
              </a:extLst>
            </p:cNvPr>
            <p:cNvSpPr txBox="1"/>
            <p:nvPr/>
          </p:nvSpPr>
          <p:spPr>
            <a:xfrm>
              <a:off x="3271122" y="5472881"/>
              <a:ext cx="180340" cy="29337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850" i="1" spc="-25" dirty="0">
                  <a:latin typeface="Times New Roman"/>
                  <a:cs typeface="Times New Roman"/>
                </a:rPr>
                <a:t>C</a:t>
              </a:r>
              <a:endParaRPr sz="1850">
                <a:latin typeface="Times New Roman"/>
                <a:cs typeface="Times New Roman"/>
              </a:endParaRPr>
            </a:p>
          </p:txBody>
        </p:sp>
        <p:sp>
          <p:nvSpPr>
            <p:cNvPr id="18" name="object 139">
              <a:extLst>
                <a:ext uri="{FF2B5EF4-FFF2-40B4-BE49-F238E27FC236}">
                  <a16:creationId xmlns:a16="http://schemas.microsoft.com/office/drawing/2014/main" id="{9E1C0E4D-1CDA-489B-88BC-E62C939B28DF}"/>
                </a:ext>
              </a:extLst>
            </p:cNvPr>
            <p:cNvSpPr txBox="1"/>
            <p:nvPr/>
          </p:nvSpPr>
          <p:spPr>
            <a:xfrm>
              <a:off x="4042284" y="4646842"/>
              <a:ext cx="193040" cy="29337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850" i="1" spc="-30" dirty="0">
                  <a:latin typeface="Times New Roman"/>
                  <a:cs typeface="Times New Roman"/>
                </a:rPr>
                <a:t>Q</a:t>
              </a:r>
              <a:endParaRPr sz="1850">
                <a:latin typeface="Times New Roman"/>
                <a:cs typeface="Times New Roman"/>
              </a:endParaRPr>
            </a:p>
          </p:txBody>
        </p:sp>
        <p:sp>
          <p:nvSpPr>
            <p:cNvPr id="19" name="object 140">
              <a:extLst>
                <a:ext uri="{FF2B5EF4-FFF2-40B4-BE49-F238E27FC236}">
                  <a16:creationId xmlns:a16="http://schemas.microsoft.com/office/drawing/2014/main" id="{A9CE7092-E9AD-4CBA-A68F-02500F4DC19F}"/>
                </a:ext>
              </a:extLst>
            </p:cNvPr>
            <p:cNvSpPr txBox="1"/>
            <p:nvPr/>
          </p:nvSpPr>
          <p:spPr>
            <a:xfrm>
              <a:off x="3650615" y="4573686"/>
              <a:ext cx="167640" cy="29337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850" spc="-25" dirty="0">
                  <a:latin typeface="Times New Roman"/>
                  <a:cs typeface="Times New Roman"/>
                </a:rPr>
                <a:t>T</a:t>
              </a:r>
              <a:endParaRPr sz="1850">
                <a:latin typeface="Times New Roman"/>
                <a:cs typeface="Times New Roman"/>
              </a:endParaRPr>
            </a:p>
          </p:txBody>
        </p:sp>
        <p:sp>
          <p:nvSpPr>
            <p:cNvPr id="20" name="object 141">
              <a:extLst>
                <a:ext uri="{FF2B5EF4-FFF2-40B4-BE49-F238E27FC236}">
                  <a16:creationId xmlns:a16="http://schemas.microsoft.com/office/drawing/2014/main" id="{4E260572-481E-4DB3-B049-7133B9A6EBFC}"/>
                </a:ext>
              </a:extLst>
            </p:cNvPr>
            <p:cNvSpPr/>
            <p:nvPr/>
          </p:nvSpPr>
          <p:spPr>
            <a:xfrm>
              <a:off x="3501788" y="4540433"/>
              <a:ext cx="0" cy="1630735"/>
            </a:xfrm>
            <a:custGeom>
              <a:avLst/>
              <a:gdLst/>
              <a:ahLst/>
              <a:cxnLst/>
              <a:rect l="l" t="t" r="r" b="b"/>
              <a:pathLst>
                <a:path h="1630735">
                  <a:moveTo>
                    <a:pt x="0" y="0"/>
                  </a:moveTo>
                  <a:lnTo>
                    <a:pt x="0" y="1630735"/>
                  </a:lnTo>
                </a:path>
              </a:pathLst>
            </a:custGeom>
            <a:ln w="22053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</p:grp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CFF24A72-8EA8-4162-8A18-A0403BB6F8C0}"/>
              </a:ext>
            </a:extLst>
          </p:cNvPr>
          <p:cNvGrpSpPr/>
          <p:nvPr/>
        </p:nvGrpSpPr>
        <p:grpSpPr>
          <a:xfrm>
            <a:off x="2390926" y="5044386"/>
            <a:ext cx="2952134" cy="1455584"/>
            <a:chOff x="5380287" y="4367298"/>
            <a:chExt cx="3344249" cy="1649740"/>
          </a:xfrm>
        </p:grpSpPr>
        <p:sp>
          <p:nvSpPr>
            <p:cNvPr id="22" name="object 28">
              <a:extLst>
                <a:ext uri="{FF2B5EF4-FFF2-40B4-BE49-F238E27FC236}">
                  <a16:creationId xmlns:a16="http://schemas.microsoft.com/office/drawing/2014/main" id="{7D06D349-CFB4-4A6B-86E7-DD05D65C6184}"/>
                </a:ext>
              </a:extLst>
            </p:cNvPr>
            <p:cNvSpPr/>
            <p:nvPr/>
          </p:nvSpPr>
          <p:spPr>
            <a:xfrm>
              <a:off x="5836442" y="4469405"/>
              <a:ext cx="0" cy="322336"/>
            </a:xfrm>
            <a:custGeom>
              <a:avLst/>
              <a:gdLst/>
              <a:ahLst/>
              <a:cxnLst/>
              <a:rect l="l" t="t" r="r" b="b"/>
              <a:pathLst>
                <a:path h="322336">
                  <a:moveTo>
                    <a:pt x="0" y="0"/>
                  </a:moveTo>
                  <a:lnTo>
                    <a:pt x="0" y="322336"/>
                  </a:lnTo>
                </a:path>
              </a:pathLst>
            </a:custGeom>
            <a:ln w="220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" name="object 29">
              <a:extLst>
                <a:ext uri="{FF2B5EF4-FFF2-40B4-BE49-F238E27FC236}">
                  <a16:creationId xmlns:a16="http://schemas.microsoft.com/office/drawing/2014/main" id="{ADEF21F5-1A0A-4291-950B-BD8B47A682CC}"/>
                </a:ext>
              </a:extLst>
            </p:cNvPr>
            <p:cNvSpPr/>
            <p:nvPr/>
          </p:nvSpPr>
          <p:spPr>
            <a:xfrm>
              <a:off x="5387620" y="4791742"/>
              <a:ext cx="448821" cy="0"/>
            </a:xfrm>
            <a:custGeom>
              <a:avLst/>
              <a:gdLst/>
              <a:ahLst/>
              <a:cxnLst/>
              <a:rect l="l" t="t" r="r" b="b"/>
              <a:pathLst>
                <a:path w="448821">
                  <a:moveTo>
                    <a:pt x="0" y="0"/>
                  </a:moveTo>
                  <a:lnTo>
                    <a:pt x="448821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" name="object 30">
              <a:extLst>
                <a:ext uri="{FF2B5EF4-FFF2-40B4-BE49-F238E27FC236}">
                  <a16:creationId xmlns:a16="http://schemas.microsoft.com/office/drawing/2014/main" id="{68C22581-C615-412A-BDDC-BD04B27E5404}"/>
                </a:ext>
              </a:extLst>
            </p:cNvPr>
            <p:cNvSpPr/>
            <p:nvPr/>
          </p:nvSpPr>
          <p:spPr>
            <a:xfrm>
              <a:off x="5836442" y="4469405"/>
              <a:ext cx="1981974" cy="322336"/>
            </a:xfrm>
            <a:custGeom>
              <a:avLst/>
              <a:gdLst/>
              <a:ahLst/>
              <a:cxnLst/>
              <a:rect l="l" t="t" r="r" b="b"/>
              <a:pathLst>
                <a:path w="1981974" h="322336">
                  <a:moveTo>
                    <a:pt x="0" y="0"/>
                  </a:moveTo>
                  <a:lnTo>
                    <a:pt x="1180350" y="0"/>
                  </a:lnTo>
                  <a:lnTo>
                    <a:pt x="1180350" y="322336"/>
                  </a:lnTo>
                  <a:lnTo>
                    <a:pt x="1981974" y="322336"/>
                  </a:lnTo>
                </a:path>
              </a:pathLst>
            </a:custGeom>
            <a:ln w="2191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" name="object 31">
              <a:extLst>
                <a:ext uri="{FF2B5EF4-FFF2-40B4-BE49-F238E27FC236}">
                  <a16:creationId xmlns:a16="http://schemas.microsoft.com/office/drawing/2014/main" id="{1BF493FD-8B63-42C3-93DF-0373AEBB0B7C}"/>
                </a:ext>
              </a:extLst>
            </p:cNvPr>
            <p:cNvSpPr/>
            <p:nvPr/>
          </p:nvSpPr>
          <p:spPr>
            <a:xfrm>
              <a:off x="7818416" y="4469405"/>
              <a:ext cx="0" cy="322336"/>
            </a:xfrm>
            <a:custGeom>
              <a:avLst/>
              <a:gdLst/>
              <a:ahLst/>
              <a:cxnLst/>
              <a:rect l="l" t="t" r="r" b="b"/>
              <a:pathLst>
                <a:path h="322336">
                  <a:moveTo>
                    <a:pt x="0" y="0"/>
                  </a:moveTo>
                  <a:lnTo>
                    <a:pt x="0" y="322336"/>
                  </a:lnTo>
                </a:path>
              </a:pathLst>
            </a:custGeom>
            <a:ln w="220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" name="object 32">
              <a:extLst>
                <a:ext uri="{FF2B5EF4-FFF2-40B4-BE49-F238E27FC236}">
                  <a16:creationId xmlns:a16="http://schemas.microsoft.com/office/drawing/2014/main" id="{B3716FC4-1EA2-4ACB-92A4-0C1DD38ECAD4}"/>
                </a:ext>
              </a:extLst>
            </p:cNvPr>
            <p:cNvSpPr/>
            <p:nvPr/>
          </p:nvSpPr>
          <p:spPr>
            <a:xfrm>
              <a:off x="7818416" y="4469405"/>
              <a:ext cx="815344" cy="0"/>
            </a:xfrm>
            <a:custGeom>
              <a:avLst/>
              <a:gdLst/>
              <a:ahLst/>
              <a:cxnLst/>
              <a:rect l="l" t="t" r="r" b="b"/>
              <a:pathLst>
                <a:path w="815344">
                  <a:moveTo>
                    <a:pt x="0" y="0"/>
                  </a:moveTo>
                  <a:lnTo>
                    <a:pt x="815344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" name="object 33">
              <a:extLst>
                <a:ext uri="{FF2B5EF4-FFF2-40B4-BE49-F238E27FC236}">
                  <a16:creationId xmlns:a16="http://schemas.microsoft.com/office/drawing/2014/main" id="{5015903B-9F57-41A9-BC4B-C8FC519E74C7}"/>
                </a:ext>
              </a:extLst>
            </p:cNvPr>
            <p:cNvSpPr/>
            <p:nvPr/>
          </p:nvSpPr>
          <p:spPr>
            <a:xfrm>
              <a:off x="5387620" y="5447062"/>
              <a:ext cx="723146" cy="0"/>
            </a:xfrm>
            <a:custGeom>
              <a:avLst/>
              <a:gdLst/>
              <a:ahLst/>
              <a:cxnLst/>
              <a:rect l="l" t="t" r="r" b="b"/>
              <a:pathLst>
                <a:path w="723146">
                  <a:moveTo>
                    <a:pt x="0" y="0"/>
                  </a:moveTo>
                  <a:lnTo>
                    <a:pt x="723146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" name="object 34">
              <a:extLst>
                <a:ext uri="{FF2B5EF4-FFF2-40B4-BE49-F238E27FC236}">
                  <a16:creationId xmlns:a16="http://schemas.microsoft.com/office/drawing/2014/main" id="{D217E704-0250-4743-B3C1-C9750DB6A150}"/>
                </a:ext>
              </a:extLst>
            </p:cNvPr>
            <p:cNvSpPr/>
            <p:nvPr/>
          </p:nvSpPr>
          <p:spPr>
            <a:xfrm>
              <a:off x="6110767" y="5125498"/>
              <a:ext cx="0" cy="321563"/>
            </a:xfrm>
            <a:custGeom>
              <a:avLst/>
              <a:gdLst/>
              <a:ahLst/>
              <a:cxnLst/>
              <a:rect l="l" t="t" r="r" b="b"/>
              <a:pathLst>
                <a:path h="321563">
                  <a:moveTo>
                    <a:pt x="0" y="0"/>
                  </a:moveTo>
                  <a:lnTo>
                    <a:pt x="0" y="321563"/>
                  </a:lnTo>
                </a:path>
              </a:pathLst>
            </a:custGeom>
            <a:ln w="220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" name="object 35">
              <a:extLst>
                <a:ext uri="{FF2B5EF4-FFF2-40B4-BE49-F238E27FC236}">
                  <a16:creationId xmlns:a16="http://schemas.microsoft.com/office/drawing/2014/main" id="{36CDD510-C3D1-4695-8568-9C7D00C5875B}"/>
                </a:ext>
              </a:extLst>
            </p:cNvPr>
            <p:cNvSpPr/>
            <p:nvPr/>
          </p:nvSpPr>
          <p:spPr>
            <a:xfrm>
              <a:off x="6110767" y="5125498"/>
              <a:ext cx="1077464" cy="321563"/>
            </a:xfrm>
            <a:custGeom>
              <a:avLst/>
              <a:gdLst/>
              <a:ahLst/>
              <a:cxnLst/>
              <a:rect l="l" t="t" r="r" b="b"/>
              <a:pathLst>
                <a:path w="1077464" h="321563">
                  <a:moveTo>
                    <a:pt x="0" y="0"/>
                  </a:moveTo>
                  <a:lnTo>
                    <a:pt x="264413" y="0"/>
                  </a:lnTo>
                  <a:lnTo>
                    <a:pt x="264413" y="321563"/>
                  </a:lnTo>
                  <a:lnTo>
                    <a:pt x="1077464" y="321563"/>
                  </a:lnTo>
                </a:path>
              </a:pathLst>
            </a:custGeom>
            <a:ln w="2192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" name="object 36">
              <a:extLst>
                <a:ext uri="{FF2B5EF4-FFF2-40B4-BE49-F238E27FC236}">
                  <a16:creationId xmlns:a16="http://schemas.microsoft.com/office/drawing/2014/main" id="{D06C4E10-BFB1-4E4A-9F46-43096DEED4EE}"/>
                </a:ext>
              </a:extLst>
            </p:cNvPr>
            <p:cNvSpPr/>
            <p:nvPr/>
          </p:nvSpPr>
          <p:spPr>
            <a:xfrm>
              <a:off x="7188231" y="5125498"/>
              <a:ext cx="0" cy="321563"/>
            </a:xfrm>
            <a:custGeom>
              <a:avLst/>
              <a:gdLst/>
              <a:ahLst/>
              <a:cxnLst/>
              <a:rect l="l" t="t" r="r" b="b"/>
              <a:pathLst>
                <a:path h="321563">
                  <a:moveTo>
                    <a:pt x="0" y="0"/>
                  </a:moveTo>
                  <a:lnTo>
                    <a:pt x="0" y="321563"/>
                  </a:lnTo>
                </a:path>
              </a:pathLst>
            </a:custGeom>
            <a:ln w="220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" name="object 37">
              <a:extLst>
                <a:ext uri="{FF2B5EF4-FFF2-40B4-BE49-F238E27FC236}">
                  <a16:creationId xmlns:a16="http://schemas.microsoft.com/office/drawing/2014/main" id="{D9E4B3EA-8ACB-4C1B-BA74-7A359FF30615}"/>
                </a:ext>
              </a:extLst>
            </p:cNvPr>
            <p:cNvSpPr/>
            <p:nvPr/>
          </p:nvSpPr>
          <p:spPr>
            <a:xfrm>
              <a:off x="7188231" y="5125498"/>
              <a:ext cx="997471" cy="321563"/>
            </a:xfrm>
            <a:custGeom>
              <a:avLst/>
              <a:gdLst/>
              <a:ahLst/>
              <a:cxnLst/>
              <a:rect l="l" t="t" r="r" b="b"/>
              <a:pathLst>
                <a:path w="997471" h="321563">
                  <a:moveTo>
                    <a:pt x="0" y="0"/>
                  </a:moveTo>
                  <a:lnTo>
                    <a:pt x="274325" y="0"/>
                  </a:lnTo>
                  <a:lnTo>
                    <a:pt x="274325" y="321563"/>
                  </a:lnTo>
                  <a:lnTo>
                    <a:pt x="997471" y="321563"/>
                  </a:lnTo>
                </a:path>
              </a:pathLst>
            </a:custGeom>
            <a:ln w="2192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" name="object 38">
              <a:extLst>
                <a:ext uri="{FF2B5EF4-FFF2-40B4-BE49-F238E27FC236}">
                  <a16:creationId xmlns:a16="http://schemas.microsoft.com/office/drawing/2014/main" id="{5C066F52-5E3B-4E9E-8648-5B92CA978C7A}"/>
                </a:ext>
              </a:extLst>
            </p:cNvPr>
            <p:cNvSpPr/>
            <p:nvPr/>
          </p:nvSpPr>
          <p:spPr>
            <a:xfrm>
              <a:off x="8185703" y="5125498"/>
              <a:ext cx="0" cy="321563"/>
            </a:xfrm>
            <a:custGeom>
              <a:avLst/>
              <a:gdLst/>
              <a:ahLst/>
              <a:cxnLst/>
              <a:rect l="l" t="t" r="r" b="b"/>
              <a:pathLst>
                <a:path h="321563">
                  <a:moveTo>
                    <a:pt x="0" y="0"/>
                  </a:moveTo>
                  <a:lnTo>
                    <a:pt x="0" y="321563"/>
                  </a:lnTo>
                </a:path>
              </a:pathLst>
            </a:custGeom>
            <a:ln w="220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" name="object 39">
              <a:extLst>
                <a:ext uri="{FF2B5EF4-FFF2-40B4-BE49-F238E27FC236}">
                  <a16:creationId xmlns:a16="http://schemas.microsoft.com/office/drawing/2014/main" id="{E76F3BB3-2A28-4A93-AD2B-CEB0755E2C3E}"/>
                </a:ext>
              </a:extLst>
            </p:cNvPr>
            <p:cNvSpPr/>
            <p:nvPr/>
          </p:nvSpPr>
          <p:spPr>
            <a:xfrm>
              <a:off x="8185703" y="5125498"/>
              <a:ext cx="274324" cy="321563"/>
            </a:xfrm>
            <a:custGeom>
              <a:avLst/>
              <a:gdLst/>
              <a:ahLst/>
              <a:cxnLst/>
              <a:rect l="l" t="t" r="r" b="b"/>
              <a:pathLst>
                <a:path w="274324" h="321563">
                  <a:moveTo>
                    <a:pt x="0" y="0"/>
                  </a:moveTo>
                  <a:lnTo>
                    <a:pt x="274324" y="0"/>
                  </a:lnTo>
                  <a:lnTo>
                    <a:pt x="274324" y="321563"/>
                  </a:lnTo>
                </a:path>
              </a:pathLst>
            </a:custGeom>
            <a:ln w="2199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" name="object 40">
              <a:extLst>
                <a:ext uri="{FF2B5EF4-FFF2-40B4-BE49-F238E27FC236}">
                  <a16:creationId xmlns:a16="http://schemas.microsoft.com/office/drawing/2014/main" id="{A55800E2-A6BC-4B61-AAEB-369ACC273923}"/>
                </a:ext>
              </a:extLst>
            </p:cNvPr>
            <p:cNvSpPr/>
            <p:nvPr/>
          </p:nvSpPr>
          <p:spPr>
            <a:xfrm>
              <a:off x="8460120" y="5447123"/>
              <a:ext cx="264416" cy="0"/>
            </a:xfrm>
            <a:custGeom>
              <a:avLst/>
              <a:gdLst/>
              <a:ahLst/>
              <a:cxnLst/>
              <a:rect l="l" t="t" r="r" b="b"/>
              <a:pathLst>
                <a:path w="264416">
                  <a:moveTo>
                    <a:pt x="0" y="0"/>
                  </a:moveTo>
                  <a:lnTo>
                    <a:pt x="264416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" name="object 41">
              <a:extLst>
                <a:ext uri="{FF2B5EF4-FFF2-40B4-BE49-F238E27FC236}">
                  <a16:creationId xmlns:a16="http://schemas.microsoft.com/office/drawing/2014/main" id="{055D07E9-391A-4705-B373-3663609AA14D}"/>
                </a:ext>
              </a:extLst>
            </p:cNvPr>
            <p:cNvSpPr/>
            <p:nvPr/>
          </p:nvSpPr>
          <p:spPr>
            <a:xfrm>
              <a:off x="5387620" y="6017038"/>
              <a:ext cx="723146" cy="0"/>
            </a:xfrm>
            <a:custGeom>
              <a:avLst/>
              <a:gdLst/>
              <a:ahLst/>
              <a:cxnLst/>
              <a:rect l="l" t="t" r="r" b="b"/>
              <a:pathLst>
                <a:path w="723146">
                  <a:moveTo>
                    <a:pt x="0" y="0"/>
                  </a:moveTo>
                  <a:lnTo>
                    <a:pt x="723146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" name="object 42">
              <a:extLst>
                <a:ext uri="{FF2B5EF4-FFF2-40B4-BE49-F238E27FC236}">
                  <a16:creationId xmlns:a16="http://schemas.microsoft.com/office/drawing/2014/main" id="{9E35EF22-CAA8-4CFF-8F90-6177C3E89883}"/>
                </a:ext>
              </a:extLst>
            </p:cNvPr>
            <p:cNvSpPr/>
            <p:nvPr/>
          </p:nvSpPr>
          <p:spPr>
            <a:xfrm>
              <a:off x="6110767" y="5778527"/>
              <a:ext cx="0" cy="238511"/>
            </a:xfrm>
            <a:custGeom>
              <a:avLst/>
              <a:gdLst/>
              <a:ahLst/>
              <a:cxnLst/>
              <a:rect l="l" t="t" r="r" b="b"/>
              <a:pathLst>
                <a:path h="238511">
                  <a:moveTo>
                    <a:pt x="0" y="0"/>
                  </a:moveTo>
                  <a:lnTo>
                    <a:pt x="0" y="238511"/>
                  </a:lnTo>
                </a:path>
              </a:pathLst>
            </a:custGeom>
            <a:ln w="220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" name="object 43">
              <a:extLst>
                <a:ext uri="{FF2B5EF4-FFF2-40B4-BE49-F238E27FC236}">
                  <a16:creationId xmlns:a16="http://schemas.microsoft.com/office/drawing/2014/main" id="{B786757D-8226-4DE1-9555-425114D7F639}"/>
                </a:ext>
              </a:extLst>
            </p:cNvPr>
            <p:cNvSpPr/>
            <p:nvPr/>
          </p:nvSpPr>
          <p:spPr>
            <a:xfrm>
              <a:off x="6110767" y="5778527"/>
              <a:ext cx="2074936" cy="238511"/>
            </a:xfrm>
            <a:custGeom>
              <a:avLst/>
              <a:gdLst/>
              <a:ahLst/>
              <a:cxnLst/>
              <a:rect l="l" t="t" r="r" b="b"/>
              <a:pathLst>
                <a:path w="2074936" h="238511">
                  <a:moveTo>
                    <a:pt x="0" y="0"/>
                  </a:moveTo>
                  <a:lnTo>
                    <a:pt x="1077464" y="0"/>
                  </a:lnTo>
                  <a:lnTo>
                    <a:pt x="1077464" y="238511"/>
                  </a:lnTo>
                  <a:lnTo>
                    <a:pt x="2074936" y="238511"/>
                  </a:lnTo>
                </a:path>
              </a:pathLst>
            </a:custGeom>
            <a:ln w="2191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" name="object 44">
              <a:extLst>
                <a:ext uri="{FF2B5EF4-FFF2-40B4-BE49-F238E27FC236}">
                  <a16:creationId xmlns:a16="http://schemas.microsoft.com/office/drawing/2014/main" id="{044F9C76-431B-48E1-A5FB-08AFBBD2E510}"/>
                </a:ext>
              </a:extLst>
            </p:cNvPr>
            <p:cNvSpPr/>
            <p:nvPr/>
          </p:nvSpPr>
          <p:spPr>
            <a:xfrm>
              <a:off x="8185703" y="5778527"/>
              <a:ext cx="0" cy="238511"/>
            </a:xfrm>
            <a:custGeom>
              <a:avLst/>
              <a:gdLst/>
              <a:ahLst/>
              <a:cxnLst/>
              <a:rect l="l" t="t" r="r" b="b"/>
              <a:pathLst>
                <a:path h="238511">
                  <a:moveTo>
                    <a:pt x="0" y="0"/>
                  </a:moveTo>
                  <a:lnTo>
                    <a:pt x="0" y="238511"/>
                  </a:lnTo>
                </a:path>
              </a:pathLst>
            </a:custGeom>
            <a:ln w="220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" name="object 45">
              <a:extLst>
                <a:ext uri="{FF2B5EF4-FFF2-40B4-BE49-F238E27FC236}">
                  <a16:creationId xmlns:a16="http://schemas.microsoft.com/office/drawing/2014/main" id="{A61B3E19-062A-4631-B5AF-0F86271A34A1}"/>
                </a:ext>
              </a:extLst>
            </p:cNvPr>
            <p:cNvSpPr/>
            <p:nvPr/>
          </p:nvSpPr>
          <p:spPr>
            <a:xfrm>
              <a:off x="8185793" y="5778591"/>
              <a:ext cx="538743" cy="0"/>
            </a:xfrm>
            <a:custGeom>
              <a:avLst/>
              <a:gdLst/>
              <a:ahLst/>
              <a:cxnLst/>
              <a:rect l="l" t="t" r="r" b="b"/>
              <a:pathLst>
                <a:path w="538743">
                  <a:moveTo>
                    <a:pt x="0" y="0"/>
                  </a:moveTo>
                  <a:lnTo>
                    <a:pt x="538743" y="0"/>
                  </a:lnTo>
                </a:path>
              </a:pathLst>
            </a:custGeom>
            <a:ln w="2191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" name="object 47">
              <a:extLst>
                <a:ext uri="{FF2B5EF4-FFF2-40B4-BE49-F238E27FC236}">
                  <a16:creationId xmlns:a16="http://schemas.microsoft.com/office/drawing/2014/main" id="{3F02DF9A-ABDE-4C1A-8C5D-265603740525}"/>
                </a:ext>
              </a:extLst>
            </p:cNvPr>
            <p:cNvSpPr/>
            <p:nvPr/>
          </p:nvSpPr>
          <p:spPr>
            <a:xfrm>
              <a:off x="6110767" y="4367298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" name="object 48">
              <a:extLst>
                <a:ext uri="{FF2B5EF4-FFF2-40B4-BE49-F238E27FC236}">
                  <a16:creationId xmlns:a16="http://schemas.microsoft.com/office/drawing/2014/main" id="{A8D2C901-CA79-470B-8E09-42E7C02DD058}"/>
                </a:ext>
              </a:extLst>
            </p:cNvPr>
            <p:cNvSpPr/>
            <p:nvPr/>
          </p:nvSpPr>
          <p:spPr>
            <a:xfrm>
              <a:off x="6110767" y="4430550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" name="object 49">
              <a:extLst>
                <a:ext uri="{FF2B5EF4-FFF2-40B4-BE49-F238E27FC236}">
                  <a16:creationId xmlns:a16="http://schemas.microsoft.com/office/drawing/2014/main" id="{4CCF386D-9E09-405E-A9C5-AEFB0CD0212D}"/>
                </a:ext>
              </a:extLst>
            </p:cNvPr>
            <p:cNvSpPr/>
            <p:nvPr/>
          </p:nvSpPr>
          <p:spPr>
            <a:xfrm>
              <a:off x="6110767" y="4493789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" name="object 50">
              <a:extLst>
                <a:ext uri="{FF2B5EF4-FFF2-40B4-BE49-F238E27FC236}">
                  <a16:creationId xmlns:a16="http://schemas.microsoft.com/office/drawing/2014/main" id="{8FD31FBB-56E7-4632-97CD-0E6A7E623A22}"/>
                </a:ext>
              </a:extLst>
            </p:cNvPr>
            <p:cNvSpPr/>
            <p:nvPr/>
          </p:nvSpPr>
          <p:spPr>
            <a:xfrm>
              <a:off x="6110767" y="4557800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" name="object 51">
              <a:extLst>
                <a:ext uri="{FF2B5EF4-FFF2-40B4-BE49-F238E27FC236}">
                  <a16:creationId xmlns:a16="http://schemas.microsoft.com/office/drawing/2014/main" id="{8E552330-9E81-4268-A6C3-95F451C83CD9}"/>
                </a:ext>
              </a:extLst>
            </p:cNvPr>
            <p:cNvSpPr/>
            <p:nvPr/>
          </p:nvSpPr>
          <p:spPr>
            <a:xfrm>
              <a:off x="6110767" y="462105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" name="object 52">
              <a:extLst>
                <a:ext uri="{FF2B5EF4-FFF2-40B4-BE49-F238E27FC236}">
                  <a16:creationId xmlns:a16="http://schemas.microsoft.com/office/drawing/2014/main" id="{1E21201E-7F0F-45F4-903B-A26AFDB8C111}"/>
                </a:ext>
              </a:extLst>
            </p:cNvPr>
            <p:cNvSpPr/>
            <p:nvPr/>
          </p:nvSpPr>
          <p:spPr>
            <a:xfrm>
              <a:off x="6110767" y="468429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" name="object 53">
              <a:extLst>
                <a:ext uri="{FF2B5EF4-FFF2-40B4-BE49-F238E27FC236}">
                  <a16:creationId xmlns:a16="http://schemas.microsoft.com/office/drawing/2014/main" id="{B915C74A-238F-4CCC-88EB-5C67FBBBCC8B}"/>
                </a:ext>
              </a:extLst>
            </p:cNvPr>
            <p:cNvSpPr/>
            <p:nvPr/>
          </p:nvSpPr>
          <p:spPr>
            <a:xfrm>
              <a:off x="6110767" y="4747544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" name="object 54">
              <a:extLst>
                <a:ext uri="{FF2B5EF4-FFF2-40B4-BE49-F238E27FC236}">
                  <a16:creationId xmlns:a16="http://schemas.microsoft.com/office/drawing/2014/main" id="{858B9AF8-8878-492D-9458-F0471E96C7FB}"/>
                </a:ext>
              </a:extLst>
            </p:cNvPr>
            <p:cNvSpPr/>
            <p:nvPr/>
          </p:nvSpPr>
          <p:spPr>
            <a:xfrm>
              <a:off x="6110767" y="4810783"/>
              <a:ext cx="0" cy="29726"/>
            </a:xfrm>
            <a:custGeom>
              <a:avLst/>
              <a:gdLst/>
              <a:ahLst/>
              <a:cxnLst/>
              <a:rect l="l" t="t" r="r" b="b"/>
              <a:pathLst>
                <a:path h="29726">
                  <a:moveTo>
                    <a:pt x="0" y="0"/>
                  </a:moveTo>
                  <a:lnTo>
                    <a:pt x="0" y="2972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" name="object 55">
              <a:extLst>
                <a:ext uri="{FF2B5EF4-FFF2-40B4-BE49-F238E27FC236}">
                  <a16:creationId xmlns:a16="http://schemas.microsoft.com/office/drawing/2014/main" id="{C1671FA0-5426-4B65-80E0-A9D4178B2E12}"/>
                </a:ext>
              </a:extLst>
            </p:cNvPr>
            <p:cNvSpPr/>
            <p:nvPr/>
          </p:nvSpPr>
          <p:spPr>
            <a:xfrm>
              <a:off x="6110767" y="4874035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" name="object 56">
              <a:extLst>
                <a:ext uri="{FF2B5EF4-FFF2-40B4-BE49-F238E27FC236}">
                  <a16:creationId xmlns:a16="http://schemas.microsoft.com/office/drawing/2014/main" id="{66431AE5-3AE6-4584-A58A-B04729550F7A}"/>
                </a:ext>
              </a:extLst>
            </p:cNvPr>
            <p:cNvSpPr/>
            <p:nvPr/>
          </p:nvSpPr>
          <p:spPr>
            <a:xfrm>
              <a:off x="6110767" y="4937274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" name="object 57">
              <a:extLst>
                <a:ext uri="{FF2B5EF4-FFF2-40B4-BE49-F238E27FC236}">
                  <a16:creationId xmlns:a16="http://schemas.microsoft.com/office/drawing/2014/main" id="{6656A879-BD05-4227-A2E6-AA1CF5B748FC}"/>
                </a:ext>
              </a:extLst>
            </p:cNvPr>
            <p:cNvSpPr/>
            <p:nvPr/>
          </p:nvSpPr>
          <p:spPr>
            <a:xfrm>
              <a:off x="6110767" y="500128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" name="object 58">
              <a:extLst>
                <a:ext uri="{FF2B5EF4-FFF2-40B4-BE49-F238E27FC236}">
                  <a16:creationId xmlns:a16="http://schemas.microsoft.com/office/drawing/2014/main" id="{79972EEA-B303-4E5E-BFA2-89A3325CCA59}"/>
                </a:ext>
              </a:extLst>
            </p:cNvPr>
            <p:cNvSpPr/>
            <p:nvPr/>
          </p:nvSpPr>
          <p:spPr>
            <a:xfrm>
              <a:off x="6110767" y="5064538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" name="object 59">
              <a:extLst>
                <a:ext uri="{FF2B5EF4-FFF2-40B4-BE49-F238E27FC236}">
                  <a16:creationId xmlns:a16="http://schemas.microsoft.com/office/drawing/2014/main" id="{A8F38EDB-27DD-45BC-A9CC-146540587636}"/>
                </a:ext>
              </a:extLst>
            </p:cNvPr>
            <p:cNvSpPr/>
            <p:nvPr/>
          </p:nvSpPr>
          <p:spPr>
            <a:xfrm>
              <a:off x="6110767" y="512777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" name="object 60">
              <a:extLst>
                <a:ext uri="{FF2B5EF4-FFF2-40B4-BE49-F238E27FC236}">
                  <a16:creationId xmlns:a16="http://schemas.microsoft.com/office/drawing/2014/main" id="{0DEC53D1-8A7C-4510-AB17-647C80D15ACC}"/>
                </a:ext>
              </a:extLst>
            </p:cNvPr>
            <p:cNvSpPr/>
            <p:nvPr/>
          </p:nvSpPr>
          <p:spPr>
            <a:xfrm>
              <a:off x="6110767" y="5191029"/>
              <a:ext cx="0" cy="28953"/>
            </a:xfrm>
            <a:custGeom>
              <a:avLst/>
              <a:gdLst/>
              <a:ahLst/>
              <a:cxnLst/>
              <a:rect l="l" t="t" r="r" b="b"/>
              <a:pathLst>
                <a:path h="28953">
                  <a:moveTo>
                    <a:pt x="0" y="0"/>
                  </a:moveTo>
                  <a:lnTo>
                    <a:pt x="0" y="2895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" name="object 61">
              <a:extLst>
                <a:ext uri="{FF2B5EF4-FFF2-40B4-BE49-F238E27FC236}">
                  <a16:creationId xmlns:a16="http://schemas.microsoft.com/office/drawing/2014/main" id="{9B4475F8-D0F4-4454-9653-18857E7F33D3}"/>
                </a:ext>
              </a:extLst>
            </p:cNvPr>
            <p:cNvSpPr/>
            <p:nvPr/>
          </p:nvSpPr>
          <p:spPr>
            <a:xfrm>
              <a:off x="6110767" y="5254268"/>
              <a:ext cx="0" cy="29726"/>
            </a:xfrm>
            <a:custGeom>
              <a:avLst/>
              <a:gdLst/>
              <a:ahLst/>
              <a:cxnLst/>
              <a:rect l="l" t="t" r="r" b="b"/>
              <a:pathLst>
                <a:path h="29726">
                  <a:moveTo>
                    <a:pt x="0" y="0"/>
                  </a:moveTo>
                  <a:lnTo>
                    <a:pt x="0" y="2972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" name="object 62">
              <a:extLst>
                <a:ext uri="{FF2B5EF4-FFF2-40B4-BE49-F238E27FC236}">
                  <a16:creationId xmlns:a16="http://schemas.microsoft.com/office/drawing/2014/main" id="{01A3072B-7012-4823-8A84-AF52258EEBA4}"/>
                </a:ext>
              </a:extLst>
            </p:cNvPr>
            <p:cNvSpPr/>
            <p:nvPr/>
          </p:nvSpPr>
          <p:spPr>
            <a:xfrm>
              <a:off x="6110767" y="5317519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" name="object 63">
              <a:extLst>
                <a:ext uri="{FF2B5EF4-FFF2-40B4-BE49-F238E27FC236}">
                  <a16:creationId xmlns:a16="http://schemas.microsoft.com/office/drawing/2014/main" id="{2E8EF30D-2DAE-4CF5-9957-B48873FD370C}"/>
                </a:ext>
              </a:extLst>
            </p:cNvPr>
            <p:cNvSpPr/>
            <p:nvPr/>
          </p:nvSpPr>
          <p:spPr>
            <a:xfrm>
              <a:off x="6110767" y="5380771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" name="object 64">
              <a:extLst>
                <a:ext uri="{FF2B5EF4-FFF2-40B4-BE49-F238E27FC236}">
                  <a16:creationId xmlns:a16="http://schemas.microsoft.com/office/drawing/2014/main" id="{2AE12333-3C8F-48AC-AE80-8E9C05382912}"/>
                </a:ext>
              </a:extLst>
            </p:cNvPr>
            <p:cNvSpPr/>
            <p:nvPr/>
          </p:nvSpPr>
          <p:spPr>
            <a:xfrm>
              <a:off x="6110767" y="5444770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" name="object 65">
              <a:extLst>
                <a:ext uri="{FF2B5EF4-FFF2-40B4-BE49-F238E27FC236}">
                  <a16:creationId xmlns:a16="http://schemas.microsoft.com/office/drawing/2014/main" id="{6DF361C8-FE64-4A11-9B6E-003EFC1AE48F}"/>
                </a:ext>
              </a:extLst>
            </p:cNvPr>
            <p:cNvSpPr/>
            <p:nvPr/>
          </p:nvSpPr>
          <p:spPr>
            <a:xfrm>
              <a:off x="6110767" y="550802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" name="object 66">
              <a:extLst>
                <a:ext uri="{FF2B5EF4-FFF2-40B4-BE49-F238E27FC236}">
                  <a16:creationId xmlns:a16="http://schemas.microsoft.com/office/drawing/2014/main" id="{3F23B688-3176-4A69-9FE7-D83A36297B1F}"/>
                </a:ext>
              </a:extLst>
            </p:cNvPr>
            <p:cNvSpPr/>
            <p:nvPr/>
          </p:nvSpPr>
          <p:spPr>
            <a:xfrm>
              <a:off x="6110767" y="5571261"/>
              <a:ext cx="0" cy="28967"/>
            </a:xfrm>
            <a:custGeom>
              <a:avLst/>
              <a:gdLst/>
              <a:ahLst/>
              <a:cxnLst/>
              <a:rect l="l" t="t" r="r" b="b"/>
              <a:pathLst>
                <a:path h="28967">
                  <a:moveTo>
                    <a:pt x="0" y="0"/>
                  </a:moveTo>
                  <a:lnTo>
                    <a:pt x="0" y="2896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" name="object 67">
              <a:extLst>
                <a:ext uri="{FF2B5EF4-FFF2-40B4-BE49-F238E27FC236}">
                  <a16:creationId xmlns:a16="http://schemas.microsoft.com/office/drawing/2014/main" id="{901D5BC8-49FB-40B7-BBC0-751109A36D57}"/>
                </a:ext>
              </a:extLst>
            </p:cNvPr>
            <p:cNvSpPr/>
            <p:nvPr/>
          </p:nvSpPr>
          <p:spPr>
            <a:xfrm>
              <a:off x="6110767" y="5634513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" name="object 68">
              <a:extLst>
                <a:ext uri="{FF2B5EF4-FFF2-40B4-BE49-F238E27FC236}">
                  <a16:creationId xmlns:a16="http://schemas.microsoft.com/office/drawing/2014/main" id="{D4E9DA9C-1BE7-4A66-A5FD-73E902010338}"/>
                </a:ext>
              </a:extLst>
            </p:cNvPr>
            <p:cNvSpPr/>
            <p:nvPr/>
          </p:nvSpPr>
          <p:spPr>
            <a:xfrm>
              <a:off x="6110767" y="5697765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" name="object 69">
              <a:extLst>
                <a:ext uri="{FF2B5EF4-FFF2-40B4-BE49-F238E27FC236}">
                  <a16:creationId xmlns:a16="http://schemas.microsoft.com/office/drawing/2014/main" id="{B1B88660-9210-415F-8714-F1EF0888D6EB}"/>
                </a:ext>
              </a:extLst>
            </p:cNvPr>
            <p:cNvSpPr/>
            <p:nvPr/>
          </p:nvSpPr>
          <p:spPr>
            <a:xfrm>
              <a:off x="6110767" y="5761004"/>
              <a:ext cx="0" cy="29713"/>
            </a:xfrm>
            <a:custGeom>
              <a:avLst/>
              <a:gdLst/>
              <a:ahLst/>
              <a:cxnLst/>
              <a:rect l="l" t="t" r="r" b="b"/>
              <a:pathLst>
                <a:path h="29713">
                  <a:moveTo>
                    <a:pt x="0" y="0"/>
                  </a:moveTo>
                  <a:lnTo>
                    <a:pt x="0" y="2971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" name="object 70">
              <a:extLst>
                <a:ext uri="{FF2B5EF4-FFF2-40B4-BE49-F238E27FC236}">
                  <a16:creationId xmlns:a16="http://schemas.microsoft.com/office/drawing/2014/main" id="{A695A5E1-5D7C-4CF3-871D-8BD7826D65B2}"/>
                </a:ext>
              </a:extLst>
            </p:cNvPr>
            <p:cNvSpPr/>
            <p:nvPr/>
          </p:nvSpPr>
          <p:spPr>
            <a:xfrm>
              <a:off x="6110767" y="582501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" name="object 72">
              <a:extLst>
                <a:ext uri="{FF2B5EF4-FFF2-40B4-BE49-F238E27FC236}">
                  <a16:creationId xmlns:a16="http://schemas.microsoft.com/office/drawing/2014/main" id="{D14D45AC-D415-47DA-BA87-2CF553F5D302}"/>
                </a:ext>
              </a:extLst>
            </p:cNvPr>
            <p:cNvSpPr/>
            <p:nvPr/>
          </p:nvSpPr>
          <p:spPr>
            <a:xfrm>
              <a:off x="7188231" y="4367298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" name="object 73">
              <a:extLst>
                <a:ext uri="{FF2B5EF4-FFF2-40B4-BE49-F238E27FC236}">
                  <a16:creationId xmlns:a16="http://schemas.microsoft.com/office/drawing/2014/main" id="{C7E6EC7A-4CD2-4B8C-BA73-C833E897D21D}"/>
                </a:ext>
              </a:extLst>
            </p:cNvPr>
            <p:cNvSpPr/>
            <p:nvPr/>
          </p:nvSpPr>
          <p:spPr>
            <a:xfrm>
              <a:off x="7188231" y="4430550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" name="object 74">
              <a:extLst>
                <a:ext uri="{FF2B5EF4-FFF2-40B4-BE49-F238E27FC236}">
                  <a16:creationId xmlns:a16="http://schemas.microsoft.com/office/drawing/2014/main" id="{5D64CDC1-27CB-4FC9-AB30-89E94FBF4354}"/>
                </a:ext>
              </a:extLst>
            </p:cNvPr>
            <p:cNvSpPr/>
            <p:nvPr/>
          </p:nvSpPr>
          <p:spPr>
            <a:xfrm>
              <a:off x="7188231" y="4493789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" name="object 75">
              <a:extLst>
                <a:ext uri="{FF2B5EF4-FFF2-40B4-BE49-F238E27FC236}">
                  <a16:creationId xmlns:a16="http://schemas.microsoft.com/office/drawing/2014/main" id="{00DE8FC4-9B7E-4E55-9029-B22B20A3D35E}"/>
                </a:ext>
              </a:extLst>
            </p:cNvPr>
            <p:cNvSpPr/>
            <p:nvPr/>
          </p:nvSpPr>
          <p:spPr>
            <a:xfrm>
              <a:off x="7188231" y="4557800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" name="object 76">
              <a:extLst>
                <a:ext uri="{FF2B5EF4-FFF2-40B4-BE49-F238E27FC236}">
                  <a16:creationId xmlns:a16="http://schemas.microsoft.com/office/drawing/2014/main" id="{83D91FCF-88AF-45B9-9696-558569275C7B}"/>
                </a:ext>
              </a:extLst>
            </p:cNvPr>
            <p:cNvSpPr/>
            <p:nvPr/>
          </p:nvSpPr>
          <p:spPr>
            <a:xfrm>
              <a:off x="7188231" y="462105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" name="object 77">
              <a:extLst>
                <a:ext uri="{FF2B5EF4-FFF2-40B4-BE49-F238E27FC236}">
                  <a16:creationId xmlns:a16="http://schemas.microsoft.com/office/drawing/2014/main" id="{BA943706-DE56-4AF4-A3F5-716FB06FABCF}"/>
                </a:ext>
              </a:extLst>
            </p:cNvPr>
            <p:cNvSpPr/>
            <p:nvPr/>
          </p:nvSpPr>
          <p:spPr>
            <a:xfrm>
              <a:off x="7188231" y="468429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" name="object 78">
              <a:extLst>
                <a:ext uri="{FF2B5EF4-FFF2-40B4-BE49-F238E27FC236}">
                  <a16:creationId xmlns:a16="http://schemas.microsoft.com/office/drawing/2014/main" id="{F703E072-86C2-4C2E-BF0B-68CBEC7A5A62}"/>
                </a:ext>
              </a:extLst>
            </p:cNvPr>
            <p:cNvSpPr/>
            <p:nvPr/>
          </p:nvSpPr>
          <p:spPr>
            <a:xfrm>
              <a:off x="7188231" y="4747544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" name="object 79">
              <a:extLst>
                <a:ext uri="{FF2B5EF4-FFF2-40B4-BE49-F238E27FC236}">
                  <a16:creationId xmlns:a16="http://schemas.microsoft.com/office/drawing/2014/main" id="{34C6B82F-222B-4508-B49E-4E183384271E}"/>
                </a:ext>
              </a:extLst>
            </p:cNvPr>
            <p:cNvSpPr/>
            <p:nvPr/>
          </p:nvSpPr>
          <p:spPr>
            <a:xfrm>
              <a:off x="7188231" y="4810783"/>
              <a:ext cx="0" cy="29726"/>
            </a:xfrm>
            <a:custGeom>
              <a:avLst/>
              <a:gdLst/>
              <a:ahLst/>
              <a:cxnLst/>
              <a:rect l="l" t="t" r="r" b="b"/>
              <a:pathLst>
                <a:path h="29726">
                  <a:moveTo>
                    <a:pt x="0" y="0"/>
                  </a:moveTo>
                  <a:lnTo>
                    <a:pt x="0" y="2972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" name="object 80">
              <a:extLst>
                <a:ext uri="{FF2B5EF4-FFF2-40B4-BE49-F238E27FC236}">
                  <a16:creationId xmlns:a16="http://schemas.microsoft.com/office/drawing/2014/main" id="{3DDC0591-3BA0-4B29-9F48-88CC7DC5CC74}"/>
                </a:ext>
              </a:extLst>
            </p:cNvPr>
            <p:cNvSpPr/>
            <p:nvPr/>
          </p:nvSpPr>
          <p:spPr>
            <a:xfrm>
              <a:off x="7188231" y="4874035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" name="object 81">
              <a:extLst>
                <a:ext uri="{FF2B5EF4-FFF2-40B4-BE49-F238E27FC236}">
                  <a16:creationId xmlns:a16="http://schemas.microsoft.com/office/drawing/2014/main" id="{939CC84D-6348-49BB-8628-63AD4935DFD1}"/>
                </a:ext>
              </a:extLst>
            </p:cNvPr>
            <p:cNvSpPr/>
            <p:nvPr/>
          </p:nvSpPr>
          <p:spPr>
            <a:xfrm>
              <a:off x="7188231" y="4937274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" name="object 82">
              <a:extLst>
                <a:ext uri="{FF2B5EF4-FFF2-40B4-BE49-F238E27FC236}">
                  <a16:creationId xmlns:a16="http://schemas.microsoft.com/office/drawing/2014/main" id="{ECCE7383-E0C3-436E-89CA-0B1BE42AD979}"/>
                </a:ext>
              </a:extLst>
            </p:cNvPr>
            <p:cNvSpPr/>
            <p:nvPr/>
          </p:nvSpPr>
          <p:spPr>
            <a:xfrm>
              <a:off x="7188231" y="500128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" name="object 83">
              <a:extLst>
                <a:ext uri="{FF2B5EF4-FFF2-40B4-BE49-F238E27FC236}">
                  <a16:creationId xmlns:a16="http://schemas.microsoft.com/office/drawing/2014/main" id="{A9C80492-54FE-4FD6-B6AF-5BBDCC2A4DDA}"/>
                </a:ext>
              </a:extLst>
            </p:cNvPr>
            <p:cNvSpPr/>
            <p:nvPr/>
          </p:nvSpPr>
          <p:spPr>
            <a:xfrm>
              <a:off x="7188231" y="5064538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" name="object 84">
              <a:extLst>
                <a:ext uri="{FF2B5EF4-FFF2-40B4-BE49-F238E27FC236}">
                  <a16:creationId xmlns:a16="http://schemas.microsoft.com/office/drawing/2014/main" id="{7B4EB750-E1FF-4AFF-99F6-FA62065AD68A}"/>
                </a:ext>
              </a:extLst>
            </p:cNvPr>
            <p:cNvSpPr/>
            <p:nvPr/>
          </p:nvSpPr>
          <p:spPr>
            <a:xfrm>
              <a:off x="7188231" y="512777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" name="object 85">
              <a:extLst>
                <a:ext uri="{FF2B5EF4-FFF2-40B4-BE49-F238E27FC236}">
                  <a16:creationId xmlns:a16="http://schemas.microsoft.com/office/drawing/2014/main" id="{584D938D-2B6B-4DA8-9B22-2531AD66138E}"/>
                </a:ext>
              </a:extLst>
            </p:cNvPr>
            <p:cNvSpPr/>
            <p:nvPr/>
          </p:nvSpPr>
          <p:spPr>
            <a:xfrm>
              <a:off x="7188231" y="5191029"/>
              <a:ext cx="0" cy="28953"/>
            </a:xfrm>
            <a:custGeom>
              <a:avLst/>
              <a:gdLst/>
              <a:ahLst/>
              <a:cxnLst/>
              <a:rect l="l" t="t" r="r" b="b"/>
              <a:pathLst>
                <a:path h="28953">
                  <a:moveTo>
                    <a:pt x="0" y="0"/>
                  </a:moveTo>
                  <a:lnTo>
                    <a:pt x="0" y="2895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" name="object 86">
              <a:extLst>
                <a:ext uri="{FF2B5EF4-FFF2-40B4-BE49-F238E27FC236}">
                  <a16:creationId xmlns:a16="http://schemas.microsoft.com/office/drawing/2014/main" id="{BB481E48-B049-436A-A238-EF7965CDB7F7}"/>
                </a:ext>
              </a:extLst>
            </p:cNvPr>
            <p:cNvSpPr/>
            <p:nvPr/>
          </p:nvSpPr>
          <p:spPr>
            <a:xfrm>
              <a:off x="7188231" y="5254268"/>
              <a:ext cx="0" cy="29726"/>
            </a:xfrm>
            <a:custGeom>
              <a:avLst/>
              <a:gdLst/>
              <a:ahLst/>
              <a:cxnLst/>
              <a:rect l="l" t="t" r="r" b="b"/>
              <a:pathLst>
                <a:path h="29726">
                  <a:moveTo>
                    <a:pt x="0" y="0"/>
                  </a:moveTo>
                  <a:lnTo>
                    <a:pt x="0" y="2972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" name="object 87">
              <a:extLst>
                <a:ext uri="{FF2B5EF4-FFF2-40B4-BE49-F238E27FC236}">
                  <a16:creationId xmlns:a16="http://schemas.microsoft.com/office/drawing/2014/main" id="{BBECC98C-8F5F-4FB7-98A2-1F9675E598F8}"/>
                </a:ext>
              </a:extLst>
            </p:cNvPr>
            <p:cNvSpPr/>
            <p:nvPr/>
          </p:nvSpPr>
          <p:spPr>
            <a:xfrm>
              <a:off x="7188231" y="5317519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" name="object 88">
              <a:extLst>
                <a:ext uri="{FF2B5EF4-FFF2-40B4-BE49-F238E27FC236}">
                  <a16:creationId xmlns:a16="http://schemas.microsoft.com/office/drawing/2014/main" id="{D8D46D86-88D2-43B9-9E23-2987893250BB}"/>
                </a:ext>
              </a:extLst>
            </p:cNvPr>
            <p:cNvSpPr/>
            <p:nvPr/>
          </p:nvSpPr>
          <p:spPr>
            <a:xfrm>
              <a:off x="7188231" y="5380771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" name="object 89">
              <a:extLst>
                <a:ext uri="{FF2B5EF4-FFF2-40B4-BE49-F238E27FC236}">
                  <a16:creationId xmlns:a16="http://schemas.microsoft.com/office/drawing/2014/main" id="{A82158FA-FD6F-4B39-A8FB-57F00622C205}"/>
                </a:ext>
              </a:extLst>
            </p:cNvPr>
            <p:cNvSpPr/>
            <p:nvPr/>
          </p:nvSpPr>
          <p:spPr>
            <a:xfrm>
              <a:off x="7188231" y="5444770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" name="object 90">
              <a:extLst>
                <a:ext uri="{FF2B5EF4-FFF2-40B4-BE49-F238E27FC236}">
                  <a16:creationId xmlns:a16="http://schemas.microsoft.com/office/drawing/2014/main" id="{CB7E34DA-A6BA-4E8C-9F8C-6F8C40DACB29}"/>
                </a:ext>
              </a:extLst>
            </p:cNvPr>
            <p:cNvSpPr/>
            <p:nvPr/>
          </p:nvSpPr>
          <p:spPr>
            <a:xfrm>
              <a:off x="7188231" y="550802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" name="object 91">
              <a:extLst>
                <a:ext uri="{FF2B5EF4-FFF2-40B4-BE49-F238E27FC236}">
                  <a16:creationId xmlns:a16="http://schemas.microsoft.com/office/drawing/2014/main" id="{E68AE091-7103-42BE-BB0C-D6E09BBF6698}"/>
                </a:ext>
              </a:extLst>
            </p:cNvPr>
            <p:cNvSpPr/>
            <p:nvPr/>
          </p:nvSpPr>
          <p:spPr>
            <a:xfrm>
              <a:off x="7188231" y="5571261"/>
              <a:ext cx="0" cy="28967"/>
            </a:xfrm>
            <a:custGeom>
              <a:avLst/>
              <a:gdLst/>
              <a:ahLst/>
              <a:cxnLst/>
              <a:rect l="l" t="t" r="r" b="b"/>
              <a:pathLst>
                <a:path h="28967">
                  <a:moveTo>
                    <a:pt x="0" y="0"/>
                  </a:moveTo>
                  <a:lnTo>
                    <a:pt x="0" y="2896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" name="object 92">
              <a:extLst>
                <a:ext uri="{FF2B5EF4-FFF2-40B4-BE49-F238E27FC236}">
                  <a16:creationId xmlns:a16="http://schemas.microsoft.com/office/drawing/2014/main" id="{829B5CA6-CC63-4B71-BB48-63DE92919104}"/>
                </a:ext>
              </a:extLst>
            </p:cNvPr>
            <p:cNvSpPr/>
            <p:nvPr/>
          </p:nvSpPr>
          <p:spPr>
            <a:xfrm>
              <a:off x="7188231" y="5634513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" name="object 93">
              <a:extLst>
                <a:ext uri="{FF2B5EF4-FFF2-40B4-BE49-F238E27FC236}">
                  <a16:creationId xmlns:a16="http://schemas.microsoft.com/office/drawing/2014/main" id="{6DAD3521-5711-489A-9609-53FD5B2A6E2F}"/>
                </a:ext>
              </a:extLst>
            </p:cNvPr>
            <p:cNvSpPr/>
            <p:nvPr/>
          </p:nvSpPr>
          <p:spPr>
            <a:xfrm>
              <a:off x="7188231" y="5697765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6" name="object 94">
              <a:extLst>
                <a:ext uri="{FF2B5EF4-FFF2-40B4-BE49-F238E27FC236}">
                  <a16:creationId xmlns:a16="http://schemas.microsoft.com/office/drawing/2014/main" id="{EAEE2AB1-C9AE-4704-A1B7-0FFCCB82947C}"/>
                </a:ext>
              </a:extLst>
            </p:cNvPr>
            <p:cNvSpPr/>
            <p:nvPr/>
          </p:nvSpPr>
          <p:spPr>
            <a:xfrm>
              <a:off x="7188231" y="5761004"/>
              <a:ext cx="0" cy="29713"/>
            </a:xfrm>
            <a:custGeom>
              <a:avLst/>
              <a:gdLst/>
              <a:ahLst/>
              <a:cxnLst/>
              <a:rect l="l" t="t" r="r" b="b"/>
              <a:pathLst>
                <a:path h="29713">
                  <a:moveTo>
                    <a:pt x="0" y="0"/>
                  </a:moveTo>
                  <a:lnTo>
                    <a:pt x="0" y="2971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7" name="object 95">
              <a:extLst>
                <a:ext uri="{FF2B5EF4-FFF2-40B4-BE49-F238E27FC236}">
                  <a16:creationId xmlns:a16="http://schemas.microsoft.com/office/drawing/2014/main" id="{B4C0D0B1-2079-4A0C-9FF8-DFDBED7181A6}"/>
                </a:ext>
              </a:extLst>
            </p:cNvPr>
            <p:cNvSpPr/>
            <p:nvPr/>
          </p:nvSpPr>
          <p:spPr>
            <a:xfrm>
              <a:off x="7188231" y="582501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8" name="object 97">
              <a:extLst>
                <a:ext uri="{FF2B5EF4-FFF2-40B4-BE49-F238E27FC236}">
                  <a16:creationId xmlns:a16="http://schemas.microsoft.com/office/drawing/2014/main" id="{2FF1A7DC-5A33-49F6-81BF-E2445C103561}"/>
                </a:ext>
              </a:extLst>
            </p:cNvPr>
            <p:cNvSpPr/>
            <p:nvPr/>
          </p:nvSpPr>
          <p:spPr>
            <a:xfrm>
              <a:off x="8185703" y="4367298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9" name="object 98">
              <a:extLst>
                <a:ext uri="{FF2B5EF4-FFF2-40B4-BE49-F238E27FC236}">
                  <a16:creationId xmlns:a16="http://schemas.microsoft.com/office/drawing/2014/main" id="{F91A433B-CDB1-474D-A1CC-A229A71655FE}"/>
                </a:ext>
              </a:extLst>
            </p:cNvPr>
            <p:cNvSpPr/>
            <p:nvPr/>
          </p:nvSpPr>
          <p:spPr>
            <a:xfrm>
              <a:off x="8185703" y="4430550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0" name="object 99">
              <a:extLst>
                <a:ext uri="{FF2B5EF4-FFF2-40B4-BE49-F238E27FC236}">
                  <a16:creationId xmlns:a16="http://schemas.microsoft.com/office/drawing/2014/main" id="{A88B108D-3815-48E1-BD75-CAA6D9E35F0E}"/>
                </a:ext>
              </a:extLst>
            </p:cNvPr>
            <p:cNvSpPr/>
            <p:nvPr/>
          </p:nvSpPr>
          <p:spPr>
            <a:xfrm>
              <a:off x="8185703" y="4493789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1" name="object 100">
              <a:extLst>
                <a:ext uri="{FF2B5EF4-FFF2-40B4-BE49-F238E27FC236}">
                  <a16:creationId xmlns:a16="http://schemas.microsoft.com/office/drawing/2014/main" id="{9A537B00-3CA5-4061-A51B-682144A695A6}"/>
                </a:ext>
              </a:extLst>
            </p:cNvPr>
            <p:cNvSpPr/>
            <p:nvPr/>
          </p:nvSpPr>
          <p:spPr>
            <a:xfrm>
              <a:off x="8185703" y="4557800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2" name="object 101">
              <a:extLst>
                <a:ext uri="{FF2B5EF4-FFF2-40B4-BE49-F238E27FC236}">
                  <a16:creationId xmlns:a16="http://schemas.microsoft.com/office/drawing/2014/main" id="{C519739F-83BF-4F9B-B888-411A76405D0C}"/>
                </a:ext>
              </a:extLst>
            </p:cNvPr>
            <p:cNvSpPr/>
            <p:nvPr/>
          </p:nvSpPr>
          <p:spPr>
            <a:xfrm>
              <a:off x="8185703" y="462105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3" name="object 102">
              <a:extLst>
                <a:ext uri="{FF2B5EF4-FFF2-40B4-BE49-F238E27FC236}">
                  <a16:creationId xmlns:a16="http://schemas.microsoft.com/office/drawing/2014/main" id="{2414DA77-6E4A-4A13-8DC5-BBDDDEB48262}"/>
                </a:ext>
              </a:extLst>
            </p:cNvPr>
            <p:cNvSpPr/>
            <p:nvPr/>
          </p:nvSpPr>
          <p:spPr>
            <a:xfrm>
              <a:off x="8185703" y="468429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4" name="object 103">
              <a:extLst>
                <a:ext uri="{FF2B5EF4-FFF2-40B4-BE49-F238E27FC236}">
                  <a16:creationId xmlns:a16="http://schemas.microsoft.com/office/drawing/2014/main" id="{292807D4-4A72-422C-88C5-B5E4902A9130}"/>
                </a:ext>
              </a:extLst>
            </p:cNvPr>
            <p:cNvSpPr/>
            <p:nvPr/>
          </p:nvSpPr>
          <p:spPr>
            <a:xfrm>
              <a:off x="8185703" y="4747544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5" name="object 104">
              <a:extLst>
                <a:ext uri="{FF2B5EF4-FFF2-40B4-BE49-F238E27FC236}">
                  <a16:creationId xmlns:a16="http://schemas.microsoft.com/office/drawing/2014/main" id="{DC5DDBDC-21CB-45B1-8743-8FBDE7FAFD2F}"/>
                </a:ext>
              </a:extLst>
            </p:cNvPr>
            <p:cNvSpPr/>
            <p:nvPr/>
          </p:nvSpPr>
          <p:spPr>
            <a:xfrm>
              <a:off x="8185703" y="4810783"/>
              <a:ext cx="0" cy="29726"/>
            </a:xfrm>
            <a:custGeom>
              <a:avLst/>
              <a:gdLst/>
              <a:ahLst/>
              <a:cxnLst/>
              <a:rect l="l" t="t" r="r" b="b"/>
              <a:pathLst>
                <a:path h="29726">
                  <a:moveTo>
                    <a:pt x="0" y="0"/>
                  </a:moveTo>
                  <a:lnTo>
                    <a:pt x="0" y="2972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6" name="object 105">
              <a:extLst>
                <a:ext uri="{FF2B5EF4-FFF2-40B4-BE49-F238E27FC236}">
                  <a16:creationId xmlns:a16="http://schemas.microsoft.com/office/drawing/2014/main" id="{068BF34D-49F6-417D-8EAD-CCFE367AD30E}"/>
                </a:ext>
              </a:extLst>
            </p:cNvPr>
            <p:cNvSpPr/>
            <p:nvPr/>
          </p:nvSpPr>
          <p:spPr>
            <a:xfrm>
              <a:off x="8185703" y="4874035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7" name="object 106">
              <a:extLst>
                <a:ext uri="{FF2B5EF4-FFF2-40B4-BE49-F238E27FC236}">
                  <a16:creationId xmlns:a16="http://schemas.microsoft.com/office/drawing/2014/main" id="{08CD17A0-8780-401B-86B2-0028DD0DA49A}"/>
                </a:ext>
              </a:extLst>
            </p:cNvPr>
            <p:cNvSpPr/>
            <p:nvPr/>
          </p:nvSpPr>
          <p:spPr>
            <a:xfrm>
              <a:off x="8185703" y="4937274"/>
              <a:ext cx="0" cy="29727"/>
            </a:xfrm>
            <a:custGeom>
              <a:avLst/>
              <a:gdLst/>
              <a:ahLst/>
              <a:cxnLst/>
              <a:rect l="l" t="t" r="r" b="b"/>
              <a:pathLst>
                <a:path h="29727">
                  <a:moveTo>
                    <a:pt x="0" y="0"/>
                  </a:moveTo>
                  <a:lnTo>
                    <a:pt x="0" y="297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8" name="object 107">
              <a:extLst>
                <a:ext uri="{FF2B5EF4-FFF2-40B4-BE49-F238E27FC236}">
                  <a16:creationId xmlns:a16="http://schemas.microsoft.com/office/drawing/2014/main" id="{7F35D5BE-1AF2-452C-9CD7-1D628C6DF2C1}"/>
                </a:ext>
              </a:extLst>
            </p:cNvPr>
            <p:cNvSpPr/>
            <p:nvPr/>
          </p:nvSpPr>
          <p:spPr>
            <a:xfrm>
              <a:off x="8185703" y="500128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9" name="object 108">
              <a:extLst>
                <a:ext uri="{FF2B5EF4-FFF2-40B4-BE49-F238E27FC236}">
                  <a16:creationId xmlns:a16="http://schemas.microsoft.com/office/drawing/2014/main" id="{1CD44C69-911B-4737-B42B-9DACBABDF19C}"/>
                </a:ext>
              </a:extLst>
            </p:cNvPr>
            <p:cNvSpPr/>
            <p:nvPr/>
          </p:nvSpPr>
          <p:spPr>
            <a:xfrm>
              <a:off x="8185703" y="5064538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0" name="object 109">
              <a:extLst>
                <a:ext uri="{FF2B5EF4-FFF2-40B4-BE49-F238E27FC236}">
                  <a16:creationId xmlns:a16="http://schemas.microsoft.com/office/drawing/2014/main" id="{7A49B548-A73F-469D-A749-F5F99FFD70B1}"/>
                </a:ext>
              </a:extLst>
            </p:cNvPr>
            <p:cNvSpPr/>
            <p:nvPr/>
          </p:nvSpPr>
          <p:spPr>
            <a:xfrm>
              <a:off x="8185703" y="512777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1" name="object 110">
              <a:extLst>
                <a:ext uri="{FF2B5EF4-FFF2-40B4-BE49-F238E27FC236}">
                  <a16:creationId xmlns:a16="http://schemas.microsoft.com/office/drawing/2014/main" id="{B1AA8A8A-F90E-4359-87EE-BFCB7C788216}"/>
                </a:ext>
              </a:extLst>
            </p:cNvPr>
            <p:cNvSpPr/>
            <p:nvPr/>
          </p:nvSpPr>
          <p:spPr>
            <a:xfrm>
              <a:off x="8185703" y="5191029"/>
              <a:ext cx="0" cy="28953"/>
            </a:xfrm>
            <a:custGeom>
              <a:avLst/>
              <a:gdLst/>
              <a:ahLst/>
              <a:cxnLst/>
              <a:rect l="l" t="t" r="r" b="b"/>
              <a:pathLst>
                <a:path h="28953">
                  <a:moveTo>
                    <a:pt x="0" y="0"/>
                  </a:moveTo>
                  <a:lnTo>
                    <a:pt x="0" y="2895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2" name="object 111">
              <a:extLst>
                <a:ext uri="{FF2B5EF4-FFF2-40B4-BE49-F238E27FC236}">
                  <a16:creationId xmlns:a16="http://schemas.microsoft.com/office/drawing/2014/main" id="{672E3423-5D20-4F49-954C-9CBED565582B}"/>
                </a:ext>
              </a:extLst>
            </p:cNvPr>
            <p:cNvSpPr/>
            <p:nvPr/>
          </p:nvSpPr>
          <p:spPr>
            <a:xfrm>
              <a:off x="8185703" y="5254268"/>
              <a:ext cx="0" cy="29726"/>
            </a:xfrm>
            <a:custGeom>
              <a:avLst/>
              <a:gdLst/>
              <a:ahLst/>
              <a:cxnLst/>
              <a:rect l="l" t="t" r="r" b="b"/>
              <a:pathLst>
                <a:path h="29726">
                  <a:moveTo>
                    <a:pt x="0" y="0"/>
                  </a:moveTo>
                  <a:lnTo>
                    <a:pt x="0" y="2972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3" name="object 112">
              <a:extLst>
                <a:ext uri="{FF2B5EF4-FFF2-40B4-BE49-F238E27FC236}">
                  <a16:creationId xmlns:a16="http://schemas.microsoft.com/office/drawing/2014/main" id="{625F3145-3530-4D9A-81F8-DDE1ABB773E0}"/>
                </a:ext>
              </a:extLst>
            </p:cNvPr>
            <p:cNvSpPr/>
            <p:nvPr/>
          </p:nvSpPr>
          <p:spPr>
            <a:xfrm>
              <a:off x="8185703" y="5317519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4" name="object 113">
              <a:extLst>
                <a:ext uri="{FF2B5EF4-FFF2-40B4-BE49-F238E27FC236}">
                  <a16:creationId xmlns:a16="http://schemas.microsoft.com/office/drawing/2014/main" id="{AF061E28-2562-41CF-BA06-CE7505CB5C9B}"/>
                </a:ext>
              </a:extLst>
            </p:cNvPr>
            <p:cNvSpPr/>
            <p:nvPr/>
          </p:nvSpPr>
          <p:spPr>
            <a:xfrm>
              <a:off x="8185703" y="5380771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5" name="object 114">
              <a:extLst>
                <a:ext uri="{FF2B5EF4-FFF2-40B4-BE49-F238E27FC236}">
                  <a16:creationId xmlns:a16="http://schemas.microsoft.com/office/drawing/2014/main" id="{BF237EF5-6518-44C5-A4A5-59627BE3647B}"/>
                </a:ext>
              </a:extLst>
            </p:cNvPr>
            <p:cNvSpPr/>
            <p:nvPr/>
          </p:nvSpPr>
          <p:spPr>
            <a:xfrm>
              <a:off x="8185703" y="5444770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6" name="object 115">
              <a:extLst>
                <a:ext uri="{FF2B5EF4-FFF2-40B4-BE49-F238E27FC236}">
                  <a16:creationId xmlns:a16="http://schemas.microsoft.com/office/drawing/2014/main" id="{08363274-7AA9-4E44-807C-1AB158A7ED33}"/>
                </a:ext>
              </a:extLst>
            </p:cNvPr>
            <p:cNvSpPr/>
            <p:nvPr/>
          </p:nvSpPr>
          <p:spPr>
            <a:xfrm>
              <a:off x="8185703" y="5508022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7" name="object 116">
              <a:extLst>
                <a:ext uri="{FF2B5EF4-FFF2-40B4-BE49-F238E27FC236}">
                  <a16:creationId xmlns:a16="http://schemas.microsoft.com/office/drawing/2014/main" id="{F3467B6E-DE50-482A-B802-81BEEACE017A}"/>
                </a:ext>
              </a:extLst>
            </p:cNvPr>
            <p:cNvSpPr/>
            <p:nvPr/>
          </p:nvSpPr>
          <p:spPr>
            <a:xfrm>
              <a:off x="8185703" y="5571261"/>
              <a:ext cx="0" cy="28967"/>
            </a:xfrm>
            <a:custGeom>
              <a:avLst/>
              <a:gdLst/>
              <a:ahLst/>
              <a:cxnLst/>
              <a:rect l="l" t="t" r="r" b="b"/>
              <a:pathLst>
                <a:path h="28967">
                  <a:moveTo>
                    <a:pt x="0" y="0"/>
                  </a:moveTo>
                  <a:lnTo>
                    <a:pt x="0" y="2896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8" name="object 117">
              <a:extLst>
                <a:ext uri="{FF2B5EF4-FFF2-40B4-BE49-F238E27FC236}">
                  <a16:creationId xmlns:a16="http://schemas.microsoft.com/office/drawing/2014/main" id="{0B7FF608-BA6E-4663-A07E-27F0940F2F52}"/>
                </a:ext>
              </a:extLst>
            </p:cNvPr>
            <p:cNvSpPr/>
            <p:nvPr/>
          </p:nvSpPr>
          <p:spPr>
            <a:xfrm>
              <a:off x="8185703" y="5634513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9" name="object 118">
              <a:extLst>
                <a:ext uri="{FF2B5EF4-FFF2-40B4-BE49-F238E27FC236}">
                  <a16:creationId xmlns:a16="http://schemas.microsoft.com/office/drawing/2014/main" id="{2CFA8ED0-0B0D-4045-8B08-8BC1E7C99170}"/>
                </a:ext>
              </a:extLst>
            </p:cNvPr>
            <p:cNvSpPr/>
            <p:nvPr/>
          </p:nvSpPr>
          <p:spPr>
            <a:xfrm>
              <a:off x="8185703" y="5697765"/>
              <a:ext cx="0" cy="29714"/>
            </a:xfrm>
            <a:custGeom>
              <a:avLst/>
              <a:gdLst/>
              <a:ahLst/>
              <a:cxnLst/>
              <a:rect l="l" t="t" r="r" b="b"/>
              <a:pathLst>
                <a:path h="29714">
                  <a:moveTo>
                    <a:pt x="0" y="0"/>
                  </a:moveTo>
                  <a:lnTo>
                    <a:pt x="0" y="297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0" name="object 119">
              <a:extLst>
                <a:ext uri="{FF2B5EF4-FFF2-40B4-BE49-F238E27FC236}">
                  <a16:creationId xmlns:a16="http://schemas.microsoft.com/office/drawing/2014/main" id="{0A85B9A8-6885-46B9-8E87-1FADB67C44CF}"/>
                </a:ext>
              </a:extLst>
            </p:cNvPr>
            <p:cNvSpPr/>
            <p:nvPr/>
          </p:nvSpPr>
          <p:spPr>
            <a:xfrm>
              <a:off x="8185703" y="5761004"/>
              <a:ext cx="0" cy="29713"/>
            </a:xfrm>
            <a:custGeom>
              <a:avLst/>
              <a:gdLst/>
              <a:ahLst/>
              <a:cxnLst/>
              <a:rect l="l" t="t" r="r" b="b"/>
              <a:pathLst>
                <a:path h="29713">
                  <a:moveTo>
                    <a:pt x="0" y="0"/>
                  </a:moveTo>
                  <a:lnTo>
                    <a:pt x="0" y="2971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1" name="object 120">
              <a:extLst>
                <a:ext uri="{FF2B5EF4-FFF2-40B4-BE49-F238E27FC236}">
                  <a16:creationId xmlns:a16="http://schemas.microsoft.com/office/drawing/2014/main" id="{9D142D3C-B936-4F8C-A696-67E5072DDD38}"/>
                </a:ext>
              </a:extLst>
            </p:cNvPr>
            <p:cNvSpPr/>
            <p:nvPr/>
          </p:nvSpPr>
          <p:spPr>
            <a:xfrm>
              <a:off x="8185703" y="5825016"/>
              <a:ext cx="0" cy="28954"/>
            </a:xfrm>
            <a:custGeom>
              <a:avLst/>
              <a:gdLst/>
              <a:ahLst/>
              <a:cxnLst/>
              <a:rect l="l" t="t" r="r" b="b"/>
              <a:pathLst>
                <a:path h="28954">
                  <a:moveTo>
                    <a:pt x="0" y="0"/>
                  </a:moveTo>
                  <a:lnTo>
                    <a:pt x="0" y="289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2" name="object 121">
              <a:extLst>
                <a:ext uri="{FF2B5EF4-FFF2-40B4-BE49-F238E27FC236}">
                  <a16:creationId xmlns:a16="http://schemas.microsoft.com/office/drawing/2014/main" id="{E32BE7C4-C160-45D6-A138-33DE54E60009}"/>
                </a:ext>
              </a:extLst>
            </p:cNvPr>
            <p:cNvSpPr txBox="1"/>
            <p:nvPr/>
          </p:nvSpPr>
          <p:spPr>
            <a:xfrm>
              <a:off x="5380287" y="4534461"/>
              <a:ext cx="175260" cy="255904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600" i="1" spc="20" dirty="0">
                  <a:latin typeface="Times New Roman"/>
                  <a:cs typeface="Times New Roman"/>
                </a:rPr>
                <a:t>D</a:t>
              </a:r>
              <a:endParaRPr sz="1600">
                <a:latin typeface="Times New Roman"/>
                <a:cs typeface="Times New Roman"/>
              </a:endParaRPr>
            </a:p>
          </p:txBody>
        </p:sp>
        <p:sp>
          <p:nvSpPr>
            <p:cNvPr id="113" name="object 122">
              <a:extLst>
                <a:ext uri="{FF2B5EF4-FFF2-40B4-BE49-F238E27FC236}">
                  <a16:creationId xmlns:a16="http://schemas.microsoft.com/office/drawing/2014/main" id="{9118BE57-7906-4ECD-A13B-A77AE658877F}"/>
                </a:ext>
              </a:extLst>
            </p:cNvPr>
            <p:cNvSpPr txBox="1"/>
            <p:nvPr/>
          </p:nvSpPr>
          <p:spPr>
            <a:xfrm>
              <a:off x="5382568" y="5187510"/>
              <a:ext cx="163830" cy="255904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600" i="1" spc="20" dirty="0">
                  <a:latin typeface="Times New Roman"/>
                  <a:cs typeface="Times New Roman"/>
                </a:rPr>
                <a:t>C</a:t>
              </a:r>
              <a:endParaRPr sz="1600">
                <a:latin typeface="Times New Roman"/>
                <a:cs typeface="Times New Roman"/>
              </a:endParaRPr>
            </a:p>
          </p:txBody>
        </p:sp>
        <p:sp>
          <p:nvSpPr>
            <p:cNvPr id="114" name="object 123">
              <a:extLst>
                <a:ext uri="{FF2B5EF4-FFF2-40B4-BE49-F238E27FC236}">
                  <a16:creationId xmlns:a16="http://schemas.microsoft.com/office/drawing/2014/main" id="{FC5576AD-A308-4A8D-AA33-26616C61DD1D}"/>
                </a:ext>
              </a:extLst>
            </p:cNvPr>
            <p:cNvSpPr txBox="1"/>
            <p:nvPr/>
          </p:nvSpPr>
          <p:spPr>
            <a:xfrm>
              <a:off x="5380287" y="5748349"/>
              <a:ext cx="175260" cy="255904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600" i="1" spc="20" dirty="0">
                  <a:latin typeface="Times New Roman"/>
                  <a:cs typeface="Times New Roman"/>
                </a:rPr>
                <a:t>Q</a:t>
              </a:r>
              <a:endParaRPr sz="1600">
                <a:latin typeface="Times New Roman"/>
                <a:cs typeface="Times New Roman"/>
              </a:endParaRPr>
            </a:p>
          </p:txBody>
        </p:sp>
      </p:grpSp>
      <p:graphicFrame>
        <p:nvGraphicFramePr>
          <p:cNvPr id="115" name="Tabuľka 114">
            <a:extLst>
              <a:ext uri="{FF2B5EF4-FFF2-40B4-BE49-F238E27FC236}">
                <a16:creationId xmlns:a16="http://schemas.microsoft.com/office/drawing/2014/main" id="{BB5F0DA8-32A4-4099-9C33-DFD9346E0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803158"/>
              </p:ext>
            </p:extLst>
          </p:nvPr>
        </p:nvGraphicFramePr>
        <p:xfrm>
          <a:off x="5486400" y="1825625"/>
          <a:ext cx="3506595" cy="22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227">
                  <a:extLst>
                    <a:ext uri="{9D8B030D-6E8A-4147-A177-3AD203B41FA5}">
                      <a16:colId xmlns:a16="http://schemas.microsoft.com/office/drawing/2014/main" val="829708145"/>
                    </a:ext>
                  </a:extLst>
                </a:gridCol>
                <a:gridCol w="360727">
                  <a:extLst>
                    <a:ext uri="{9D8B030D-6E8A-4147-A177-3AD203B41FA5}">
                      <a16:colId xmlns:a16="http://schemas.microsoft.com/office/drawing/2014/main" val="723098427"/>
                    </a:ext>
                  </a:extLst>
                </a:gridCol>
                <a:gridCol w="562062">
                  <a:extLst>
                    <a:ext uri="{9D8B030D-6E8A-4147-A177-3AD203B41FA5}">
                      <a16:colId xmlns:a16="http://schemas.microsoft.com/office/drawing/2014/main" val="3438053038"/>
                    </a:ext>
                  </a:extLst>
                </a:gridCol>
                <a:gridCol w="2147579">
                  <a:extLst>
                    <a:ext uri="{9D8B030D-6E8A-4147-A177-3AD203B41FA5}">
                      <a16:colId xmlns:a16="http://schemas.microsoft.com/office/drawing/2014/main" val="3996913081"/>
                    </a:ext>
                  </a:extLst>
                </a:gridCol>
              </a:tblGrid>
              <a:tr h="207488">
                <a:tc gridSpan="4">
                  <a:txBody>
                    <a:bodyPr/>
                    <a:lstStyle/>
                    <a:p>
                      <a:r>
                        <a:rPr lang="sk-SK" dirty="0"/>
                        <a:t>Aktívna hrana C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625587"/>
                  </a:ext>
                </a:extLst>
              </a:tr>
              <a:tr h="207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Poznámka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856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Zápis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2253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dirty="0"/>
                        <a:t>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Zápis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341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dirty="0"/>
                        <a:t>Q</a:t>
                      </a:r>
                      <a:r>
                        <a:rPr lang="sk-SK" baseline="-25000" dirty="0"/>
                        <a:t>n-1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Pamätanie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861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dirty="0"/>
                        <a:t>Q</a:t>
                      </a:r>
                      <a:r>
                        <a:rPr lang="sk-SK" baseline="-25000" dirty="0"/>
                        <a:t>n-1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Pamätanie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933934"/>
                  </a:ext>
                </a:extLst>
              </a:tr>
            </a:tbl>
          </a:graphicData>
        </a:graphic>
      </p:graphicFrame>
      <p:graphicFrame>
        <p:nvGraphicFramePr>
          <p:cNvPr id="117" name="Tabuľka 116">
            <a:extLst>
              <a:ext uri="{FF2B5EF4-FFF2-40B4-BE49-F238E27FC236}">
                <a16:creationId xmlns:a16="http://schemas.microsoft.com/office/drawing/2014/main" id="{BE7DCC61-EE4E-4C95-8635-8826A38A1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230626"/>
              </p:ext>
            </p:extLst>
          </p:nvPr>
        </p:nvGraphicFramePr>
        <p:xfrm>
          <a:off x="5505168" y="4397154"/>
          <a:ext cx="3506595" cy="22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227">
                  <a:extLst>
                    <a:ext uri="{9D8B030D-6E8A-4147-A177-3AD203B41FA5}">
                      <a16:colId xmlns:a16="http://schemas.microsoft.com/office/drawing/2014/main" val="829708145"/>
                    </a:ext>
                  </a:extLst>
                </a:gridCol>
                <a:gridCol w="360727">
                  <a:extLst>
                    <a:ext uri="{9D8B030D-6E8A-4147-A177-3AD203B41FA5}">
                      <a16:colId xmlns:a16="http://schemas.microsoft.com/office/drawing/2014/main" val="723098427"/>
                    </a:ext>
                  </a:extLst>
                </a:gridCol>
                <a:gridCol w="562062">
                  <a:extLst>
                    <a:ext uri="{9D8B030D-6E8A-4147-A177-3AD203B41FA5}">
                      <a16:colId xmlns:a16="http://schemas.microsoft.com/office/drawing/2014/main" val="3438053038"/>
                    </a:ext>
                  </a:extLst>
                </a:gridCol>
                <a:gridCol w="2147579">
                  <a:extLst>
                    <a:ext uri="{9D8B030D-6E8A-4147-A177-3AD203B41FA5}">
                      <a16:colId xmlns:a16="http://schemas.microsoft.com/office/drawing/2014/main" val="3996913081"/>
                    </a:ext>
                  </a:extLst>
                </a:gridCol>
              </a:tblGrid>
              <a:tr h="207488">
                <a:tc gridSpan="4">
                  <a:txBody>
                    <a:bodyPr/>
                    <a:lstStyle/>
                    <a:p>
                      <a:r>
                        <a:rPr lang="sk-SK" dirty="0"/>
                        <a:t>Aktívna úroveň C (úroveň H)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625587"/>
                  </a:ext>
                </a:extLst>
              </a:tr>
              <a:tr h="207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sk-SK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Poznámka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856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Zápis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2253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Zápis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341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dirty="0"/>
                        <a:t>Q</a:t>
                      </a:r>
                      <a:r>
                        <a:rPr lang="sk-SK" baseline="-25000" dirty="0"/>
                        <a:t>n-1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Pamätanie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861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Sledovanie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93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727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60B6C5-9B03-41B0-95D4-A250E025A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Príklady D </a:t>
            </a:r>
            <a:r>
              <a:rPr lang="sk-SK" dirty="0" err="1"/>
              <a:t>klopných</a:t>
            </a:r>
            <a:r>
              <a:rPr lang="sk-SK" dirty="0"/>
              <a:t> obvodov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A1D38D0-F3E8-4D80-BBA2-F0470A1AEA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74LS75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74LS74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29D57F1-C058-48AE-A814-7094F787A3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043" y="1348164"/>
            <a:ext cx="2855188" cy="1191238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65192618-ECB4-46D4-ABE1-B0D5424366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001" y="2592911"/>
            <a:ext cx="3168342" cy="1555347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A1C8A677-C3F9-42E4-AB8A-F3132A9377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799" y="1265932"/>
            <a:ext cx="2685650" cy="2215658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742C68D9-1382-4F13-9D8E-5C158B8440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219" y="4283015"/>
            <a:ext cx="3249012" cy="2453641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AA34C1DA-31C4-43AF-BDD2-5FFDB9F82A64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-20000" contrast="40000"/>
          </a:blip>
          <a:stretch>
            <a:fillRect/>
          </a:stretch>
        </p:blipFill>
        <p:spPr>
          <a:xfrm>
            <a:off x="5408492" y="3616526"/>
            <a:ext cx="3764115" cy="31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08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5E6865-EF2C-4B3D-9EC0-39C7AC4B5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 </a:t>
            </a:r>
            <a:r>
              <a:rPr lang="sk-SK" dirty="0" err="1"/>
              <a:t>klopný</a:t>
            </a:r>
            <a:r>
              <a:rPr lang="sk-SK" dirty="0"/>
              <a:t> obvod (aplikácia D-FF)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9D258BF-49F2-4E32-B881-53C1EB1E1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477" y="1655956"/>
            <a:ext cx="7886700" cy="2279641"/>
          </a:xfrm>
        </p:spPr>
        <p:txBody>
          <a:bodyPr>
            <a:normAutofit fontScale="85000" lnSpcReduction="20000"/>
          </a:bodyPr>
          <a:lstStyle/>
          <a:p>
            <a:r>
              <a:rPr lang="sk-SK" dirty="0"/>
              <a:t>Zapojenie D </a:t>
            </a:r>
            <a:r>
              <a:rPr lang="sk-SK" dirty="0" err="1"/>
              <a:t>klopného</a:t>
            </a:r>
            <a:r>
              <a:rPr lang="sk-SK" dirty="0"/>
              <a:t> obvodu zo zavedenou spätnou väzbou sa niekedy označuje ako T </a:t>
            </a:r>
            <a:r>
              <a:rPr lang="sk-SK" dirty="0" err="1"/>
              <a:t>klopný</a:t>
            </a:r>
            <a:r>
              <a:rPr lang="sk-SK" dirty="0"/>
              <a:t> obvod</a:t>
            </a:r>
          </a:p>
          <a:p>
            <a:r>
              <a:rPr lang="sk-SK" dirty="0"/>
              <a:t>Jeho funkciu </a:t>
            </a:r>
            <a:r>
              <a:rPr lang="sk-SK" dirty="0" err="1"/>
              <a:t>kje</a:t>
            </a:r>
            <a:r>
              <a:rPr lang="sk-SK" dirty="0"/>
              <a:t> možné interpretovať ako </a:t>
            </a:r>
            <a:r>
              <a:rPr lang="sk-SK" dirty="0" err="1"/>
              <a:t>deličku</a:t>
            </a:r>
            <a:r>
              <a:rPr lang="sk-SK" dirty="0"/>
              <a:t> frekvencie hodinového (digitálneho) signálu dvoma</a:t>
            </a:r>
          </a:p>
          <a:p>
            <a:r>
              <a:rPr lang="sk-SK" dirty="0"/>
              <a:t>Táto aplikácia D FF je využívaná v komplexnejších obvodov najmä v tzv. </a:t>
            </a:r>
            <a:r>
              <a:rPr lang="sk-SK" dirty="0" err="1"/>
              <a:t>čítačoch</a:t>
            </a:r>
            <a:r>
              <a:rPr lang="sk-SK" dirty="0"/>
              <a:t> (počítadlá) impulzov (viď ďalšiu kapitolu)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D511C1DD-3E0A-414F-BA28-80D420597960}"/>
              </a:ext>
            </a:extLst>
          </p:cNvPr>
          <p:cNvGrpSpPr/>
          <p:nvPr/>
        </p:nvGrpSpPr>
        <p:grpSpPr>
          <a:xfrm>
            <a:off x="767349" y="4250702"/>
            <a:ext cx="2391917" cy="1837181"/>
            <a:chOff x="2483611" y="1511300"/>
            <a:chExt cx="2391917" cy="1837181"/>
          </a:xfrm>
        </p:grpSpPr>
        <p:sp>
          <p:nvSpPr>
            <p:cNvPr id="5" name="object 64">
              <a:extLst>
                <a:ext uri="{FF2B5EF4-FFF2-40B4-BE49-F238E27FC236}">
                  <a16:creationId xmlns:a16="http://schemas.microsoft.com/office/drawing/2014/main" id="{71163235-587C-4C2E-92A2-269811B25C82}"/>
                </a:ext>
              </a:extLst>
            </p:cNvPr>
            <p:cNvSpPr/>
            <p:nvPr/>
          </p:nvSpPr>
          <p:spPr>
            <a:xfrm>
              <a:off x="2955290" y="1840483"/>
              <a:ext cx="1072133" cy="0"/>
            </a:xfrm>
            <a:custGeom>
              <a:avLst/>
              <a:gdLst/>
              <a:ahLst/>
              <a:cxnLst/>
              <a:rect l="l" t="t" r="r" b="b"/>
              <a:pathLst>
                <a:path w="1072133">
                  <a:moveTo>
                    <a:pt x="0" y="0"/>
                  </a:moveTo>
                  <a:lnTo>
                    <a:pt x="1072133" y="0"/>
                  </a:lnTo>
                </a:path>
              </a:pathLst>
            </a:custGeom>
            <a:ln w="3375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" name="object 65">
              <a:extLst>
                <a:ext uri="{FF2B5EF4-FFF2-40B4-BE49-F238E27FC236}">
                  <a16:creationId xmlns:a16="http://schemas.microsoft.com/office/drawing/2014/main" id="{AE11DEEE-EFD7-4CEF-A276-E8B056EF497A}"/>
                </a:ext>
              </a:extLst>
            </p:cNvPr>
            <p:cNvSpPr/>
            <p:nvPr/>
          </p:nvSpPr>
          <p:spPr>
            <a:xfrm>
              <a:off x="2955290" y="1840483"/>
              <a:ext cx="0" cy="1506473"/>
            </a:xfrm>
            <a:custGeom>
              <a:avLst/>
              <a:gdLst/>
              <a:ahLst/>
              <a:cxnLst/>
              <a:rect l="l" t="t" r="r" b="b"/>
              <a:pathLst>
                <a:path h="1506473">
                  <a:moveTo>
                    <a:pt x="0" y="0"/>
                  </a:moveTo>
                  <a:lnTo>
                    <a:pt x="0" y="1506473"/>
                  </a:lnTo>
                </a:path>
              </a:pathLst>
            </a:custGeom>
            <a:ln w="3375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" name="object 66">
              <a:extLst>
                <a:ext uri="{FF2B5EF4-FFF2-40B4-BE49-F238E27FC236}">
                  <a16:creationId xmlns:a16="http://schemas.microsoft.com/office/drawing/2014/main" id="{3AFD0793-718D-48DF-AEF7-6FDE5AD8AE41}"/>
                </a:ext>
              </a:extLst>
            </p:cNvPr>
            <p:cNvSpPr/>
            <p:nvPr/>
          </p:nvSpPr>
          <p:spPr>
            <a:xfrm>
              <a:off x="4027423" y="1840483"/>
              <a:ext cx="0" cy="1506473"/>
            </a:xfrm>
            <a:custGeom>
              <a:avLst/>
              <a:gdLst/>
              <a:ahLst/>
              <a:cxnLst/>
              <a:rect l="l" t="t" r="r" b="b"/>
              <a:pathLst>
                <a:path h="1506473">
                  <a:moveTo>
                    <a:pt x="0" y="0"/>
                  </a:moveTo>
                  <a:lnTo>
                    <a:pt x="0" y="1506473"/>
                  </a:lnTo>
                </a:path>
              </a:pathLst>
            </a:custGeom>
            <a:ln w="3375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" name="object 67">
              <a:extLst>
                <a:ext uri="{FF2B5EF4-FFF2-40B4-BE49-F238E27FC236}">
                  <a16:creationId xmlns:a16="http://schemas.microsoft.com/office/drawing/2014/main" id="{98D84C2E-AA1B-46EC-BF04-BC65E2B1B1DE}"/>
                </a:ext>
              </a:extLst>
            </p:cNvPr>
            <p:cNvSpPr/>
            <p:nvPr/>
          </p:nvSpPr>
          <p:spPr>
            <a:xfrm>
              <a:off x="2955290" y="3346957"/>
              <a:ext cx="1072133" cy="1524"/>
            </a:xfrm>
            <a:custGeom>
              <a:avLst/>
              <a:gdLst/>
              <a:ahLst/>
              <a:cxnLst/>
              <a:rect l="l" t="t" r="r" b="b"/>
              <a:pathLst>
                <a:path w="1072133" h="1524">
                  <a:moveTo>
                    <a:pt x="0" y="1524"/>
                  </a:moveTo>
                  <a:lnTo>
                    <a:pt x="1072133" y="0"/>
                  </a:lnTo>
                </a:path>
              </a:pathLst>
            </a:custGeom>
            <a:ln w="3375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" name="object 68">
              <a:extLst>
                <a:ext uri="{FF2B5EF4-FFF2-40B4-BE49-F238E27FC236}">
                  <a16:creationId xmlns:a16="http://schemas.microsoft.com/office/drawing/2014/main" id="{C84A0201-611D-41FD-A48D-A49AE71D9820}"/>
                </a:ext>
              </a:extLst>
            </p:cNvPr>
            <p:cNvSpPr/>
            <p:nvPr/>
          </p:nvSpPr>
          <p:spPr>
            <a:xfrm>
              <a:off x="2540000" y="2852420"/>
              <a:ext cx="430529" cy="0"/>
            </a:xfrm>
            <a:custGeom>
              <a:avLst/>
              <a:gdLst/>
              <a:ahLst/>
              <a:cxnLst/>
              <a:rect l="l" t="t" r="r" b="b"/>
              <a:pathLst>
                <a:path w="430529">
                  <a:moveTo>
                    <a:pt x="0" y="0"/>
                  </a:moveTo>
                  <a:lnTo>
                    <a:pt x="430529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" name="object 69">
              <a:extLst>
                <a:ext uri="{FF2B5EF4-FFF2-40B4-BE49-F238E27FC236}">
                  <a16:creationId xmlns:a16="http://schemas.microsoft.com/office/drawing/2014/main" id="{00F1A08B-CE3D-4877-A1CC-E803CA7D3E47}"/>
                </a:ext>
              </a:extLst>
            </p:cNvPr>
            <p:cNvSpPr/>
            <p:nvPr/>
          </p:nvSpPr>
          <p:spPr>
            <a:xfrm>
              <a:off x="2959100" y="2807461"/>
              <a:ext cx="90677" cy="87629"/>
            </a:xfrm>
            <a:custGeom>
              <a:avLst/>
              <a:gdLst/>
              <a:ahLst/>
              <a:cxnLst/>
              <a:rect l="l" t="t" r="r" b="b"/>
              <a:pathLst>
                <a:path w="90677" h="87629">
                  <a:moveTo>
                    <a:pt x="90677" y="44958"/>
                  </a:moveTo>
                  <a:lnTo>
                    <a:pt x="0" y="87629"/>
                  </a:lnTo>
                  <a:lnTo>
                    <a:pt x="0" y="0"/>
                  </a:lnTo>
                  <a:lnTo>
                    <a:pt x="90677" y="44958"/>
                  </a:lnTo>
                  <a:close/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" name="object 70">
              <a:extLst>
                <a:ext uri="{FF2B5EF4-FFF2-40B4-BE49-F238E27FC236}">
                  <a16:creationId xmlns:a16="http://schemas.microsoft.com/office/drawing/2014/main" id="{EFB88852-660E-478C-A629-C4E66836C1C4}"/>
                </a:ext>
              </a:extLst>
            </p:cNvPr>
            <p:cNvSpPr/>
            <p:nvPr/>
          </p:nvSpPr>
          <p:spPr>
            <a:xfrm>
              <a:off x="4027423" y="2097277"/>
              <a:ext cx="439673" cy="0"/>
            </a:xfrm>
            <a:custGeom>
              <a:avLst/>
              <a:gdLst/>
              <a:ahLst/>
              <a:cxnLst/>
              <a:rect l="l" t="t" r="r" b="b"/>
              <a:pathLst>
                <a:path w="439673">
                  <a:moveTo>
                    <a:pt x="0" y="0"/>
                  </a:moveTo>
                  <a:lnTo>
                    <a:pt x="439673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" name="object 71">
              <a:extLst>
                <a:ext uri="{FF2B5EF4-FFF2-40B4-BE49-F238E27FC236}">
                  <a16:creationId xmlns:a16="http://schemas.microsoft.com/office/drawing/2014/main" id="{E2DD4AED-0DDC-4109-A2F0-7A67401F099A}"/>
                </a:ext>
              </a:extLst>
            </p:cNvPr>
            <p:cNvSpPr/>
            <p:nvPr/>
          </p:nvSpPr>
          <p:spPr>
            <a:xfrm>
              <a:off x="4131055" y="3073400"/>
              <a:ext cx="744473" cy="0"/>
            </a:xfrm>
            <a:custGeom>
              <a:avLst/>
              <a:gdLst/>
              <a:ahLst/>
              <a:cxnLst/>
              <a:rect l="l" t="t" r="r" b="b"/>
              <a:pathLst>
                <a:path w="744473">
                  <a:moveTo>
                    <a:pt x="0" y="0"/>
                  </a:moveTo>
                  <a:lnTo>
                    <a:pt x="744473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" name="object 72">
              <a:extLst>
                <a:ext uri="{FF2B5EF4-FFF2-40B4-BE49-F238E27FC236}">
                  <a16:creationId xmlns:a16="http://schemas.microsoft.com/office/drawing/2014/main" id="{1473E136-4BEA-4AEF-A51E-0281DB6DAC32}"/>
                </a:ext>
              </a:extLst>
            </p:cNvPr>
            <p:cNvSpPr/>
            <p:nvPr/>
          </p:nvSpPr>
          <p:spPr>
            <a:xfrm>
              <a:off x="4039622" y="3027679"/>
              <a:ext cx="90671" cy="89895"/>
            </a:xfrm>
            <a:custGeom>
              <a:avLst/>
              <a:gdLst/>
              <a:ahLst/>
              <a:cxnLst/>
              <a:rect l="l" t="t" r="r" b="b"/>
              <a:pathLst>
                <a:path w="90671" h="89895">
                  <a:moveTo>
                    <a:pt x="90671" y="44958"/>
                  </a:moveTo>
                  <a:lnTo>
                    <a:pt x="72114" y="8833"/>
                  </a:lnTo>
                  <a:lnTo>
                    <a:pt x="45805" y="0"/>
                  </a:lnTo>
                  <a:lnTo>
                    <a:pt x="31495" y="2286"/>
                  </a:lnTo>
                  <a:lnTo>
                    <a:pt x="19020" y="8626"/>
                  </a:lnTo>
                  <a:lnTo>
                    <a:pt x="9120" y="18240"/>
                  </a:lnTo>
                  <a:lnTo>
                    <a:pt x="2533" y="30350"/>
                  </a:lnTo>
                  <a:lnTo>
                    <a:pt x="0" y="44175"/>
                  </a:lnTo>
                  <a:lnTo>
                    <a:pt x="2255" y="58348"/>
                  </a:lnTo>
                  <a:lnTo>
                    <a:pt x="8544" y="70732"/>
                  </a:lnTo>
                  <a:lnTo>
                    <a:pt x="18141" y="80602"/>
                  </a:lnTo>
                  <a:lnTo>
                    <a:pt x="30316" y="87232"/>
                  </a:lnTo>
                  <a:lnTo>
                    <a:pt x="44344" y="89895"/>
                  </a:lnTo>
                  <a:lnTo>
                    <a:pt x="58822" y="87644"/>
                  </a:lnTo>
                  <a:lnTo>
                    <a:pt x="88013" y="59874"/>
                  </a:lnTo>
                  <a:lnTo>
                    <a:pt x="90671" y="44958"/>
                  </a:lnTo>
                  <a:close/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" name="object 73">
              <a:extLst>
                <a:ext uri="{FF2B5EF4-FFF2-40B4-BE49-F238E27FC236}">
                  <a16:creationId xmlns:a16="http://schemas.microsoft.com/office/drawing/2014/main" id="{E855ED84-FF13-4A44-ABAA-B87C58BE85ED}"/>
                </a:ext>
              </a:extLst>
            </p:cNvPr>
            <p:cNvSpPr txBox="1"/>
            <p:nvPr/>
          </p:nvSpPr>
          <p:spPr>
            <a:xfrm>
              <a:off x="3091179" y="2726435"/>
              <a:ext cx="16954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5" dirty="0">
                  <a:latin typeface="Times New Roman"/>
                  <a:cs typeface="Times New Roman"/>
                </a:rPr>
                <a:t>C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15" name="object 74">
              <a:extLst>
                <a:ext uri="{FF2B5EF4-FFF2-40B4-BE49-F238E27FC236}">
                  <a16:creationId xmlns:a16="http://schemas.microsoft.com/office/drawing/2014/main" id="{F9F74026-3151-4D55-8AF6-12FAB1B54364}"/>
                </a:ext>
              </a:extLst>
            </p:cNvPr>
            <p:cNvSpPr txBox="1"/>
            <p:nvPr/>
          </p:nvSpPr>
          <p:spPr>
            <a:xfrm>
              <a:off x="3815077" y="1939292"/>
              <a:ext cx="18097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5" dirty="0">
                  <a:latin typeface="Times New Roman"/>
                  <a:cs typeface="Times New Roman"/>
                </a:rPr>
                <a:t>Q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16" name="object 75">
              <a:extLst>
                <a:ext uri="{FF2B5EF4-FFF2-40B4-BE49-F238E27FC236}">
                  <a16:creationId xmlns:a16="http://schemas.microsoft.com/office/drawing/2014/main" id="{25217051-CB91-4FBB-A877-DC56CAB3C394}"/>
                </a:ext>
              </a:extLst>
            </p:cNvPr>
            <p:cNvSpPr txBox="1"/>
            <p:nvPr/>
          </p:nvSpPr>
          <p:spPr>
            <a:xfrm>
              <a:off x="3809739" y="2891033"/>
              <a:ext cx="18097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5" dirty="0">
                  <a:latin typeface="Times New Roman"/>
                  <a:cs typeface="Times New Roman"/>
                </a:rPr>
                <a:t>Q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17" name="object 76">
              <a:extLst>
                <a:ext uri="{FF2B5EF4-FFF2-40B4-BE49-F238E27FC236}">
                  <a16:creationId xmlns:a16="http://schemas.microsoft.com/office/drawing/2014/main" id="{B7D8DD20-0B95-40FC-9901-EE1AF541DC3B}"/>
                </a:ext>
              </a:extLst>
            </p:cNvPr>
            <p:cNvSpPr txBox="1"/>
            <p:nvPr/>
          </p:nvSpPr>
          <p:spPr>
            <a:xfrm>
              <a:off x="3395979" y="1872234"/>
              <a:ext cx="157480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spc="-15" dirty="0">
                  <a:latin typeface="Times New Roman"/>
                  <a:cs typeface="Times New Roman"/>
                </a:rPr>
                <a:t>T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18" name="object 77">
              <a:extLst>
                <a:ext uri="{FF2B5EF4-FFF2-40B4-BE49-F238E27FC236}">
                  <a16:creationId xmlns:a16="http://schemas.microsoft.com/office/drawing/2014/main" id="{08859261-768D-40A9-B121-4093B98C6833}"/>
                </a:ext>
              </a:extLst>
            </p:cNvPr>
            <p:cNvSpPr/>
            <p:nvPr/>
          </p:nvSpPr>
          <p:spPr>
            <a:xfrm>
              <a:off x="3293617" y="1840483"/>
              <a:ext cx="0" cy="1507998"/>
            </a:xfrm>
            <a:custGeom>
              <a:avLst/>
              <a:gdLst/>
              <a:ahLst/>
              <a:cxnLst/>
              <a:rect l="l" t="t" r="r" b="b"/>
              <a:pathLst>
                <a:path h="1507998">
                  <a:moveTo>
                    <a:pt x="0" y="0"/>
                  </a:moveTo>
                  <a:lnTo>
                    <a:pt x="0" y="1507998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" name="object 78">
              <a:extLst>
                <a:ext uri="{FF2B5EF4-FFF2-40B4-BE49-F238E27FC236}">
                  <a16:creationId xmlns:a16="http://schemas.microsoft.com/office/drawing/2014/main" id="{BCC41057-81CB-4995-B286-786A140D6634}"/>
                </a:ext>
              </a:extLst>
            </p:cNvPr>
            <p:cNvSpPr txBox="1"/>
            <p:nvPr/>
          </p:nvSpPr>
          <p:spPr>
            <a:xfrm>
              <a:off x="2510535" y="2580132"/>
              <a:ext cx="14541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0" dirty="0">
                  <a:latin typeface="Times New Roman"/>
                  <a:cs typeface="Times New Roman"/>
                </a:rPr>
                <a:t>T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20" name="object 79">
              <a:extLst>
                <a:ext uri="{FF2B5EF4-FFF2-40B4-BE49-F238E27FC236}">
                  <a16:creationId xmlns:a16="http://schemas.microsoft.com/office/drawing/2014/main" id="{74871DA9-1061-49BE-BB2D-6AA541E1C4CE}"/>
                </a:ext>
              </a:extLst>
            </p:cNvPr>
            <p:cNvSpPr/>
            <p:nvPr/>
          </p:nvSpPr>
          <p:spPr>
            <a:xfrm>
              <a:off x="2483611" y="2125472"/>
              <a:ext cx="471678" cy="1523"/>
            </a:xfrm>
            <a:custGeom>
              <a:avLst/>
              <a:gdLst/>
              <a:ahLst/>
              <a:cxnLst/>
              <a:rect l="l" t="t" r="r" b="b"/>
              <a:pathLst>
                <a:path w="471678" h="1523">
                  <a:moveTo>
                    <a:pt x="0" y="1523"/>
                  </a:moveTo>
                  <a:lnTo>
                    <a:pt x="471678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" name="object 80">
              <a:extLst>
                <a:ext uri="{FF2B5EF4-FFF2-40B4-BE49-F238E27FC236}">
                  <a16:creationId xmlns:a16="http://schemas.microsoft.com/office/drawing/2014/main" id="{042DA136-6C52-4D65-9D8D-4775E068F29F}"/>
                </a:ext>
              </a:extLst>
            </p:cNvPr>
            <p:cNvSpPr/>
            <p:nvPr/>
          </p:nvSpPr>
          <p:spPr>
            <a:xfrm>
              <a:off x="2483611" y="1511300"/>
              <a:ext cx="0" cy="627125"/>
            </a:xfrm>
            <a:custGeom>
              <a:avLst/>
              <a:gdLst/>
              <a:ahLst/>
              <a:cxnLst/>
              <a:rect l="l" t="t" r="r" b="b"/>
              <a:pathLst>
                <a:path h="627125">
                  <a:moveTo>
                    <a:pt x="0" y="0"/>
                  </a:moveTo>
                  <a:lnTo>
                    <a:pt x="0" y="627125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" name="object 81">
              <a:extLst>
                <a:ext uri="{FF2B5EF4-FFF2-40B4-BE49-F238E27FC236}">
                  <a16:creationId xmlns:a16="http://schemas.microsoft.com/office/drawing/2014/main" id="{573D882C-EFE7-4C50-B7B2-1318EA49E80A}"/>
                </a:ext>
              </a:extLst>
            </p:cNvPr>
            <p:cNvSpPr/>
            <p:nvPr/>
          </p:nvSpPr>
          <p:spPr>
            <a:xfrm>
              <a:off x="2483611" y="1511300"/>
              <a:ext cx="2391917" cy="0"/>
            </a:xfrm>
            <a:custGeom>
              <a:avLst/>
              <a:gdLst/>
              <a:ahLst/>
              <a:cxnLst/>
              <a:rect l="l" t="t" r="r" b="b"/>
              <a:pathLst>
                <a:path w="2391917">
                  <a:moveTo>
                    <a:pt x="0" y="0"/>
                  </a:moveTo>
                  <a:lnTo>
                    <a:pt x="2391917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" name="object 82">
              <a:extLst>
                <a:ext uri="{FF2B5EF4-FFF2-40B4-BE49-F238E27FC236}">
                  <a16:creationId xmlns:a16="http://schemas.microsoft.com/office/drawing/2014/main" id="{0B1B26F6-2C2B-4118-8D54-3D44CB009CE1}"/>
                </a:ext>
              </a:extLst>
            </p:cNvPr>
            <p:cNvSpPr txBox="1"/>
            <p:nvPr/>
          </p:nvSpPr>
          <p:spPr>
            <a:xfrm>
              <a:off x="3091179" y="1935480"/>
              <a:ext cx="18097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5" dirty="0">
                  <a:latin typeface="Times New Roman"/>
                  <a:cs typeface="Times New Roman"/>
                </a:rPr>
                <a:t>D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24" name="object 83">
              <a:extLst>
                <a:ext uri="{FF2B5EF4-FFF2-40B4-BE49-F238E27FC236}">
                  <a16:creationId xmlns:a16="http://schemas.microsoft.com/office/drawing/2014/main" id="{122F6CF0-627F-4286-A00E-FBDB3725D83F}"/>
                </a:ext>
              </a:extLst>
            </p:cNvPr>
            <p:cNvSpPr/>
            <p:nvPr/>
          </p:nvSpPr>
          <p:spPr>
            <a:xfrm>
              <a:off x="3871214" y="2915665"/>
              <a:ext cx="89915" cy="0"/>
            </a:xfrm>
            <a:custGeom>
              <a:avLst/>
              <a:gdLst/>
              <a:ahLst/>
              <a:cxnLst/>
              <a:rect l="l" t="t" r="r" b="b"/>
              <a:pathLst>
                <a:path w="89915">
                  <a:moveTo>
                    <a:pt x="0" y="0"/>
                  </a:moveTo>
                  <a:lnTo>
                    <a:pt x="89915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" name="object 84">
              <a:extLst>
                <a:ext uri="{FF2B5EF4-FFF2-40B4-BE49-F238E27FC236}">
                  <a16:creationId xmlns:a16="http://schemas.microsoft.com/office/drawing/2014/main" id="{4DE106F9-B8D5-4FC7-96FE-B35D80DC7273}"/>
                </a:ext>
              </a:extLst>
            </p:cNvPr>
            <p:cNvSpPr/>
            <p:nvPr/>
          </p:nvSpPr>
          <p:spPr>
            <a:xfrm>
              <a:off x="4873244" y="1511300"/>
              <a:ext cx="0" cy="1562100"/>
            </a:xfrm>
            <a:custGeom>
              <a:avLst/>
              <a:gdLst/>
              <a:ahLst/>
              <a:cxnLst/>
              <a:rect l="l" t="t" r="r" b="b"/>
              <a:pathLst>
                <a:path h="1562100">
                  <a:moveTo>
                    <a:pt x="0" y="0"/>
                  </a:moveTo>
                  <a:lnTo>
                    <a:pt x="0" y="156210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</p:grpSp>
      <p:grpSp>
        <p:nvGrpSpPr>
          <p:cNvPr id="26" name="Skupina 25">
            <a:extLst>
              <a:ext uri="{FF2B5EF4-FFF2-40B4-BE49-F238E27FC236}">
                <a16:creationId xmlns:a16="http://schemas.microsoft.com/office/drawing/2014/main" id="{99EE0898-3EBE-48F1-92A9-C5B6AED13071}"/>
              </a:ext>
            </a:extLst>
          </p:cNvPr>
          <p:cNvGrpSpPr/>
          <p:nvPr/>
        </p:nvGrpSpPr>
        <p:grpSpPr>
          <a:xfrm>
            <a:off x="4439397" y="4194679"/>
            <a:ext cx="3024886" cy="1887475"/>
            <a:chOff x="5844285" y="1421383"/>
            <a:chExt cx="3024886" cy="1887475"/>
          </a:xfrm>
        </p:grpSpPr>
        <p:sp>
          <p:nvSpPr>
            <p:cNvPr id="27" name="object 5">
              <a:extLst>
                <a:ext uri="{FF2B5EF4-FFF2-40B4-BE49-F238E27FC236}">
                  <a16:creationId xmlns:a16="http://schemas.microsoft.com/office/drawing/2014/main" id="{31205B00-FDE2-42AC-8A7F-43DA8CB31ECC}"/>
                </a:ext>
              </a:extLst>
            </p:cNvPr>
            <p:cNvSpPr/>
            <p:nvPr/>
          </p:nvSpPr>
          <p:spPr>
            <a:xfrm>
              <a:off x="6259321" y="2230627"/>
              <a:ext cx="0" cy="348233"/>
            </a:xfrm>
            <a:custGeom>
              <a:avLst/>
              <a:gdLst/>
              <a:ahLst/>
              <a:cxnLst/>
              <a:rect l="l" t="t" r="r" b="b"/>
              <a:pathLst>
                <a:path h="348233">
                  <a:moveTo>
                    <a:pt x="0" y="0"/>
                  </a:moveTo>
                  <a:lnTo>
                    <a:pt x="0" y="348233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" name="object 6">
              <a:extLst>
                <a:ext uri="{FF2B5EF4-FFF2-40B4-BE49-F238E27FC236}">
                  <a16:creationId xmlns:a16="http://schemas.microsoft.com/office/drawing/2014/main" id="{D3DD05C8-F223-48A7-A215-33223404F45D}"/>
                </a:ext>
              </a:extLst>
            </p:cNvPr>
            <p:cNvSpPr/>
            <p:nvPr/>
          </p:nvSpPr>
          <p:spPr>
            <a:xfrm>
              <a:off x="6259321" y="2230627"/>
              <a:ext cx="1064513" cy="0"/>
            </a:xfrm>
            <a:custGeom>
              <a:avLst/>
              <a:gdLst/>
              <a:ahLst/>
              <a:cxnLst/>
              <a:rect l="l" t="t" r="r" b="b"/>
              <a:pathLst>
                <a:path w="1064513">
                  <a:moveTo>
                    <a:pt x="0" y="0"/>
                  </a:moveTo>
                  <a:lnTo>
                    <a:pt x="1064513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" name="object 7">
              <a:extLst>
                <a:ext uri="{FF2B5EF4-FFF2-40B4-BE49-F238E27FC236}">
                  <a16:creationId xmlns:a16="http://schemas.microsoft.com/office/drawing/2014/main" id="{CF4A7978-B943-414A-AC44-99324F3A0D9B}"/>
                </a:ext>
              </a:extLst>
            </p:cNvPr>
            <p:cNvSpPr/>
            <p:nvPr/>
          </p:nvSpPr>
          <p:spPr>
            <a:xfrm>
              <a:off x="7323835" y="2228341"/>
              <a:ext cx="950976" cy="348234"/>
            </a:xfrm>
            <a:custGeom>
              <a:avLst/>
              <a:gdLst/>
              <a:ahLst/>
              <a:cxnLst/>
              <a:rect l="l" t="t" r="r" b="b"/>
              <a:pathLst>
                <a:path w="950976" h="348234">
                  <a:moveTo>
                    <a:pt x="0" y="0"/>
                  </a:moveTo>
                  <a:lnTo>
                    <a:pt x="0" y="348234"/>
                  </a:lnTo>
                  <a:lnTo>
                    <a:pt x="950976" y="348234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" name="object 8">
              <a:extLst>
                <a:ext uri="{FF2B5EF4-FFF2-40B4-BE49-F238E27FC236}">
                  <a16:creationId xmlns:a16="http://schemas.microsoft.com/office/drawing/2014/main" id="{AD034409-7F05-4C2D-B2C2-FF87DDDC23FF}"/>
                </a:ext>
              </a:extLst>
            </p:cNvPr>
            <p:cNvSpPr/>
            <p:nvPr/>
          </p:nvSpPr>
          <p:spPr>
            <a:xfrm>
              <a:off x="8271002" y="2239772"/>
              <a:ext cx="598169" cy="0"/>
            </a:xfrm>
            <a:custGeom>
              <a:avLst/>
              <a:gdLst/>
              <a:ahLst/>
              <a:cxnLst/>
              <a:rect l="l" t="t" r="r" b="b"/>
              <a:pathLst>
                <a:path w="598169">
                  <a:moveTo>
                    <a:pt x="0" y="0"/>
                  </a:moveTo>
                  <a:lnTo>
                    <a:pt x="598169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" name="object 9">
              <a:extLst>
                <a:ext uri="{FF2B5EF4-FFF2-40B4-BE49-F238E27FC236}">
                  <a16:creationId xmlns:a16="http://schemas.microsoft.com/office/drawing/2014/main" id="{DC70DE22-D595-4700-9C88-E04A83AC813C}"/>
                </a:ext>
              </a:extLst>
            </p:cNvPr>
            <p:cNvSpPr/>
            <p:nvPr/>
          </p:nvSpPr>
          <p:spPr>
            <a:xfrm>
              <a:off x="5856985" y="1782572"/>
              <a:ext cx="383286" cy="0"/>
            </a:xfrm>
            <a:custGeom>
              <a:avLst/>
              <a:gdLst/>
              <a:ahLst/>
              <a:cxnLst/>
              <a:rect l="l" t="t" r="r" b="b"/>
              <a:pathLst>
                <a:path w="383286">
                  <a:moveTo>
                    <a:pt x="0" y="0"/>
                  </a:moveTo>
                  <a:lnTo>
                    <a:pt x="383286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" name="object 10">
              <a:extLst>
                <a:ext uri="{FF2B5EF4-FFF2-40B4-BE49-F238E27FC236}">
                  <a16:creationId xmlns:a16="http://schemas.microsoft.com/office/drawing/2014/main" id="{8FFBEE33-19A8-4802-B152-A13E073D4773}"/>
                </a:ext>
              </a:extLst>
            </p:cNvPr>
            <p:cNvSpPr/>
            <p:nvPr/>
          </p:nvSpPr>
          <p:spPr>
            <a:xfrm>
              <a:off x="6240271" y="1434338"/>
              <a:ext cx="0" cy="348234"/>
            </a:xfrm>
            <a:custGeom>
              <a:avLst/>
              <a:gdLst/>
              <a:ahLst/>
              <a:cxnLst/>
              <a:rect l="l" t="t" r="r" b="b"/>
              <a:pathLst>
                <a:path h="348234">
                  <a:moveTo>
                    <a:pt x="0" y="0"/>
                  </a:moveTo>
                  <a:lnTo>
                    <a:pt x="0" y="348234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" name="object 11">
              <a:extLst>
                <a:ext uri="{FF2B5EF4-FFF2-40B4-BE49-F238E27FC236}">
                  <a16:creationId xmlns:a16="http://schemas.microsoft.com/office/drawing/2014/main" id="{A14ED2D8-7B2A-485F-B084-5866505F3279}"/>
                </a:ext>
              </a:extLst>
            </p:cNvPr>
            <p:cNvSpPr/>
            <p:nvPr/>
          </p:nvSpPr>
          <p:spPr>
            <a:xfrm>
              <a:off x="6240271" y="1434338"/>
              <a:ext cx="259842" cy="0"/>
            </a:xfrm>
            <a:custGeom>
              <a:avLst/>
              <a:gdLst/>
              <a:ahLst/>
              <a:cxnLst/>
              <a:rect l="l" t="t" r="r" b="b"/>
              <a:pathLst>
                <a:path w="259842">
                  <a:moveTo>
                    <a:pt x="0" y="0"/>
                  </a:moveTo>
                  <a:lnTo>
                    <a:pt x="259842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" name="object 12">
              <a:extLst>
                <a:ext uri="{FF2B5EF4-FFF2-40B4-BE49-F238E27FC236}">
                  <a16:creationId xmlns:a16="http://schemas.microsoft.com/office/drawing/2014/main" id="{F76F5AFB-1A3F-4B56-9406-4DAF7D0379B8}"/>
                </a:ext>
              </a:extLst>
            </p:cNvPr>
            <p:cNvSpPr/>
            <p:nvPr/>
          </p:nvSpPr>
          <p:spPr>
            <a:xfrm>
              <a:off x="6500114" y="1769617"/>
              <a:ext cx="800861" cy="0"/>
            </a:xfrm>
            <a:custGeom>
              <a:avLst/>
              <a:gdLst/>
              <a:ahLst/>
              <a:cxnLst/>
              <a:rect l="l" t="t" r="r" b="b"/>
              <a:pathLst>
                <a:path w="800861">
                  <a:moveTo>
                    <a:pt x="0" y="0"/>
                  </a:moveTo>
                  <a:lnTo>
                    <a:pt x="800861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" name="object 13">
              <a:extLst>
                <a:ext uri="{FF2B5EF4-FFF2-40B4-BE49-F238E27FC236}">
                  <a16:creationId xmlns:a16="http://schemas.microsoft.com/office/drawing/2014/main" id="{D9E953F3-BD21-44FB-8280-0996FE7C3D43}"/>
                </a:ext>
              </a:extLst>
            </p:cNvPr>
            <p:cNvSpPr/>
            <p:nvPr/>
          </p:nvSpPr>
          <p:spPr>
            <a:xfrm>
              <a:off x="7300976" y="1421383"/>
              <a:ext cx="0" cy="348234"/>
            </a:xfrm>
            <a:custGeom>
              <a:avLst/>
              <a:gdLst/>
              <a:ahLst/>
              <a:cxnLst/>
              <a:rect l="l" t="t" r="r" b="b"/>
              <a:pathLst>
                <a:path h="348234">
                  <a:moveTo>
                    <a:pt x="0" y="0"/>
                  </a:moveTo>
                  <a:lnTo>
                    <a:pt x="0" y="348234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" name="object 14">
              <a:extLst>
                <a:ext uri="{FF2B5EF4-FFF2-40B4-BE49-F238E27FC236}">
                  <a16:creationId xmlns:a16="http://schemas.microsoft.com/office/drawing/2014/main" id="{9A5298D4-2C74-448E-B18A-5BC78E4BF26D}"/>
                </a:ext>
              </a:extLst>
            </p:cNvPr>
            <p:cNvSpPr/>
            <p:nvPr/>
          </p:nvSpPr>
          <p:spPr>
            <a:xfrm>
              <a:off x="7300976" y="1421383"/>
              <a:ext cx="270509" cy="0"/>
            </a:xfrm>
            <a:custGeom>
              <a:avLst/>
              <a:gdLst/>
              <a:ahLst/>
              <a:cxnLst/>
              <a:rect l="l" t="t" r="r" b="b"/>
              <a:pathLst>
                <a:path w="270509">
                  <a:moveTo>
                    <a:pt x="0" y="0"/>
                  </a:moveTo>
                  <a:lnTo>
                    <a:pt x="270509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" name="object 15">
              <a:extLst>
                <a:ext uri="{FF2B5EF4-FFF2-40B4-BE49-F238E27FC236}">
                  <a16:creationId xmlns:a16="http://schemas.microsoft.com/office/drawing/2014/main" id="{24D8B604-279C-46C4-A5C5-20DC8C7B29E4}"/>
                </a:ext>
              </a:extLst>
            </p:cNvPr>
            <p:cNvSpPr/>
            <p:nvPr/>
          </p:nvSpPr>
          <p:spPr>
            <a:xfrm>
              <a:off x="7571485" y="1421383"/>
              <a:ext cx="0" cy="348234"/>
            </a:xfrm>
            <a:custGeom>
              <a:avLst/>
              <a:gdLst/>
              <a:ahLst/>
              <a:cxnLst/>
              <a:rect l="l" t="t" r="r" b="b"/>
              <a:pathLst>
                <a:path h="348234">
                  <a:moveTo>
                    <a:pt x="0" y="0"/>
                  </a:moveTo>
                  <a:lnTo>
                    <a:pt x="0" y="348234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" name="object 16">
              <a:extLst>
                <a:ext uri="{FF2B5EF4-FFF2-40B4-BE49-F238E27FC236}">
                  <a16:creationId xmlns:a16="http://schemas.microsoft.com/office/drawing/2014/main" id="{386608A0-0970-4060-A281-B1DEDD85E826}"/>
                </a:ext>
              </a:extLst>
            </p:cNvPr>
            <p:cNvSpPr/>
            <p:nvPr/>
          </p:nvSpPr>
          <p:spPr>
            <a:xfrm>
              <a:off x="7571485" y="1769617"/>
              <a:ext cx="710945" cy="0"/>
            </a:xfrm>
            <a:custGeom>
              <a:avLst/>
              <a:gdLst/>
              <a:ahLst/>
              <a:cxnLst/>
              <a:rect l="l" t="t" r="r" b="b"/>
              <a:pathLst>
                <a:path w="710945">
                  <a:moveTo>
                    <a:pt x="0" y="0"/>
                  </a:moveTo>
                  <a:lnTo>
                    <a:pt x="710945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" name="object 17">
              <a:extLst>
                <a:ext uri="{FF2B5EF4-FFF2-40B4-BE49-F238E27FC236}">
                  <a16:creationId xmlns:a16="http://schemas.microsoft.com/office/drawing/2014/main" id="{68FFE670-F7E9-4387-B10D-3B21BC58B9AA}"/>
                </a:ext>
              </a:extLst>
            </p:cNvPr>
            <p:cNvSpPr/>
            <p:nvPr/>
          </p:nvSpPr>
          <p:spPr>
            <a:xfrm>
              <a:off x="8282431" y="1421383"/>
              <a:ext cx="271271" cy="0"/>
            </a:xfrm>
            <a:custGeom>
              <a:avLst/>
              <a:gdLst/>
              <a:ahLst/>
              <a:cxnLst/>
              <a:rect l="l" t="t" r="r" b="b"/>
              <a:pathLst>
                <a:path w="271271">
                  <a:moveTo>
                    <a:pt x="0" y="0"/>
                  </a:moveTo>
                  <a:lnTo>
                    <a:pt x="271271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" name="object 18">
              <a:extLst>
                <a:ext uri="{FF2B5EF4-FFF2-40B4-BE49-F238E27FC236}">
                  <a16:creationId xmlns:a16="http://schemas.microsoft.com/office/drawing/2014/main" id="{2B0AA7D8-B5E1-4FB4-8CCB-AF3AF1D699BE}"/>
                </a:ext>
              </a:extLst>
            </p:cNvPr>
            <p:cNvSpPr/>
            <p:nvPr/>
          </p:nvSpPr>
          <p:spPr>
            <a:xfrm>
              <a:off x="8553703" y="1421383"/>
              <a:ext cx="0" cy="348233"/>
            </a:xfrm>
            <a:custGeom>
              <a:avLst/>
              <a:gdLst/>
              <a:ahLst/>
              <a:cxnLst/>
              <a:rect l="l" t="t" r="r" b="b"/>
              <a:pathLst>
                <a:path h="348233">
                  <a:moveTo>
                    <a:pt x="0" y="0"/>
                  </a:moveTo>
                  <a:lnTo>
                    <a:pt x="0" y="348233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" name="object 19">
              <a:extLst>
                <a:ext uri="{FF2B5EF4-FFF2-40B4-BE49-F238E27FC236}">
                  <a16:creationId xmlns:a16="http://schemas.microsoft.com/office/drawing/2014/main" id="{4541C8C3-CC39-4213-BC0C-EEA2284420E5}"/>
                </a:ext>
              </a:extLst>
            </p:cNvPr>
            <p:cNvSpPr/>
            <p:nvPr/>
          </p:nvSpPr>
          <p:spPr>
            <a:xfrm>
              <a:off x="8553703" y="1769617"/>
              <a:ext cx="259080" cy="0"/>
            </a:xfrm>
            <a:custGeom>
              <a:avLst/>
              <a:gdLst/>
              <a:ahLst/>
              <a:cxnLst/>
              <a:rect l="l" t="t" r="r" b="b"/>
              <a:pathLst>
                <a:path w="259080">
                  <a:moveTo>
                    <a:pt x="0" y="0"/>
                  </a:moveTo>
                  <a:lnTo>
                    <a:pt x="259080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" name="object 20">
              <a:extLst>
                <a:ext uri="{FF2B5EF4-FFF2-40B4-BE49-F238E27FC236}">
                  <a16:creationId xmlns:a16="http://schemas.microsoft.com/office/drawing/2014/main" id="{8FB46037-1531-4E67-A17A-D4625AF6E055}"/>
                </a:ext>
              </a:extLst>
            </p:cNvPr>
            <p:cNvSpPr/>
            <p:nvPr/>
          </p:nvSpPr>
          <p:spPr>
            <a:xfrm>
              <a:off x="6263131" y="3050540"/>
              <a:ext cx="0" cy="258317"/>
            </a:xfrm>
            <a:custGeom>
              <a:avLst/>
              <a:gdLst/>
              <a:ahLst/>
              <a:cxnLst/>
              <a:rect l="l" t="t" r="r" b="b"/>
              <a:pathLst>
                <a:path h="258317">
                  <a:moveTo>
                    <a:pt x="0" y="0"/>
                  </a:moveTo>
                  <a:lnTo>
                    <a:pt x="0" y="258317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" name="object 21">
              <a:extLst>
                <a:ext uri="{FF2B5EF4-FFF2-40B4-BE49-F238E27FC236}">
                  <a16:creationId xmlns:a16="http://schemas.microsoft.com/office/drawing/2014/main" id="{34405C59-ECB5-40C3-89AB-81D7364083AD}"/>
                </a:ext>
              </a:extLst>
            </p:cNvPr>
            <p:cNvSpPr/>
            <p:nvPr/>
          </p:nvSpPr>
          <p:spPr>
            <a:xfrm>
              <a:off x="6240271" y="1434338"/>
              <a:ext cx="0" cy="118109"/>
            </a:xfrm>
            <a:custGeom>
              <a:avLst/>
              <a:gdLst/>
              <a:ahLst/>
              <a:cxnLst/>
              <a:rect l="l" t="t" r="r" b="b"/>
              <a:pathLst>
                <a:path h="118109">
                  <a:moveTo>
                    <a:pt x="0" y="0"/>
                  </a:moveTo>
                  <a:lnTo>
                    <a:pt x="0" y="11810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" name="object 22">
              <a:extLst>
                <a:ext uri="{FF2B5EF4-FFF2-40B4-BE49-F238E27FC236}">
                  <a16:creationId xmlns:a16="http://schemas.microsoft.com/office/drawing/2014/main" id="{43050C9C-F8FE-4D1A-9D04-7C37320DF54E}"/>
                </a:ext>
              </a:extLst>
            </p:cNvPr>
            <p:cNvSpPr/>
            <p:nvPr/>
          </p:nvSpPr>
          <p:spPr>
            <a:xfrm>
              <a:off x="6242557" y="1578355"/>
              <a:ext cx="0" cy="120395"/>
            </a:xfrm>
            <a:custGeom>
              <a:avLst/>
              <a:gdLst/>
              <a:ahLst/>
              <a:cxnLst/>
              <a:rect l="l" t="t" r="r" b="b"/>
              <a:pathLst>
                <a:path h="120395">
                  <a:moveTo>
                    <a:pt x="0" y="0"/>
                  </a:moveTo>
                  <a:lnTo>
                    <a:pt x="0" y="12039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" name="object 23">
              <a:extLst>
                <a:ext uri="{FF2B5EF4-FFF2-40B4-BE49-F238E27FC236}">
                  <a16:creationId xmlns:a16="http://schemas.microsoft.com/office/drawing/2014/main" id="{E627C7A6-55B2-4633-A80E-1289FBBF4A1E}"/>
                </a:ext>
              </a:extLst>
            </p:cNvPr>
            <p:cNvSpPr/>
            <p:nvPr/>
          </p:nvSpPr>
          <p:spPr>
            <a:xfrm>
              <a:off x="6244081" y="1724660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" name="object 24">
              <a:extLst>
                <a:ext uri="{FF2B5EF4-FFF2-40B4-BE49-F238E27FC236}">
                  <a16:creationId xmlns:a16="http://schemas.microsoft.com/office/drawing/2014/main" id="{953D9C29-608C-4EB5-AA97-D3D514D6C787}"/>
                </a:ext>
              </a:extLst>
            </p:cNvPr>
            <p:cNvSpPr/>
            <p:nvPr/>
          </p:nvSpPr>
          <p:spPr>
            <a:xfrm>
              <a:off x="6246367" y="1870963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" name="object 25">
              <a:extLst>
                <a:ext uri="{FF2B5EF4-FFF2-40B4-BE49-F238E27FC236}">
                  <a16:creationId xmlns:a16="http://schemas.microsoft.com/office/drawing/2014/main" id="{13FF5B57-DAFF-4678-858E-C4812423A178}"/>
                </a:ext>
              </a:extLst>
            </p:cNvPr>
            <p:cNvSpPr/>
            <p:nvPr/>
          </p:nvSpPr>
          <p:spPr>
            <a:xfrm>
              <a:off x="6247891" y="2016505"/>
              <a:ext cx="0" cy="120395"/>
            </a:xfrm>
            <a:custGeom>
              <a:avLst/>
              <a:gdLst/>
              <a:ahLst/>
              <a:cxnLst/>
              <a:rect l="l" t="t" r="r" b="b"/>
              <a:pathLst>
                <a:path h="120395">
                  <a:moveTo>
                    <a:pt x="0" y="0"/>
                  </a:moveTo>
                  <a:lnTo>
                    <a:pt x="0" y="12039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" name="object 26">
              <a:extLst>
                <a:ext uri="{FF2B5EF4-FFF2-40B4-BE49-F238E27FC236}">
                  <a16:creationId xmlns:a16="http://schemas.microsoft.com/office/drawing/2014/main" id="{567BB31D-2DAF-400B-87BF-AC7CA65433D9}"/>
                </a:ext>
              </a:extLst>
            </p:cNvPr>
            <p:cNvSpPr/>
            <p:nvPr/>
          </p:nvSpPr>
          <p:spPr>
            <a:xfrm>
              <a:off x="6250178" y="2162810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" name="object 27">
              <a:extLst>
                <a:ext uri="{FF2B5EF4-FFF2-40B4-BE49-F238E27FC236}">
                  <a16:creationId xmlns:a16="http://schemas.microsoft.com/office/drawing/2014/main" id="{2F4C7942-AFBB-4DFB-84ED-C5E2A36B4ABF}"/>
                </a:ext>
              </a:extLst>
            </p:cNvPr>
            <p:cNvSpPr/>
            <p:nvPr/>
          </p:nvSpPr>
          <p:spPr>
            <a:xfrm>
              <a:off x="6251702" y="2309113"/>
              <a:ext cx="0" cy="70866"/>
            </a:xfrm>
            <a:custGeom>
              <a:avLst/>
              <a:gdLst/>
              <a:ahLst/>
              <a:cxnLst/>
              <a:rect l="l" t="t" r="r" b="b"/>
              <a:pathLst>
                <a:path h="70866">
                  <a:moveTo>
                    <a:pt x="0" y="0"/>
                  </a:moveTo>
                  <a:lnTo>
                    <a:pt x="0" y="7086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" name="object 28">
              <a:extLst>
                <a:ext uri="{FF2B5EF4-FFF2-40B4-BE49-F238E27FC236}">
                  <a16:creationId xmlns:a16="http://schemas.microsoft.com/office/drawing/2014/main" id="{A767C26D-86CC-462B-A537-F1A032CAD632}"/>
                </a:ext>
              </a:extLst>
            </p:cNvPr>
            <p:cNvSpPr/>
            <p:nvPr/>
          </p:nvSpPr>
          <p:spPr>
            <a:xfrm>
              <a:off x="6251702" y="2406650"/>
              <a:ext cx="2285" cy="22097"/>
            </a:xfrm>
            <a:custGeom>
              <a:avLst/>
              <a:gdLst/>
              <a:ahLst/>
              <a:cxnLst/>
              <a:rect l="l" t="t" r="r" b="b"/>
              <a:pathLst>
                <a:path w="2285" h="22097">
                  <a:moveTo>
                    <a:pt x="0" y="0"/>
                  </a:moveTo>
                  <a:lnTo>
                    <a:pt x="2285" y="2209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" name="object 29">
              <a:extLst>
                <a:ext uri="{FF2B5EF4-FFF2-40B4-BE49-F238E27FC236}">
                  <a16:creationId xmlns:a16="http://schemas.microsoft.com/office/drawing/2014/main" id="{FE922BDE-162C-4452-BCA2-2936A3B9DC5D}"/>
                </a:ext>
              </a:extLst>
            </p:cNvPr>
            <p:cNvSpPr/>
            <p:nvPr/>
          </p:nvSpPr>
          <p:spPr>
            <a:xfrm>
              <a:off x="6253988" y="2455417"/>
              <a:ext cx="0" cy="70865"/>
            </a:xfrm>
            <a:custGeom>
              <a:avLst/>
              <a:gdLst/>
              <a:ahLst/>
              <a:cxnLst/>
              <a:rect l="l" t="t" r="r" b="b"/>
              <a:pathLst>
                <a:path h="70865">
                  <a:moveTo>
                    <a:pt x="0" y="0"/>
                  </a:moveTo>
                  <a:lnTo>
                    <a:pt x="0" y="70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" name="object 30">
              <a:extLst>
                <a:ext uri="{FF2B5EF4-FFF2-40B4-BE49-F238E27FC236}">
                  <a16:creationId xmlns:a16="http://schemas.microsoft.com/office/drawing/2014/main" id="{BC17D510-B293-4DCE-8172-A2AAB4B8CBE8}"/>
                </a:ext>
              </a:extLst>
            </p:cNvPr>
            <p:cNvSpPr/>
            <p:nvPr/>
          </p:nvSpPr>
          <p:spPr>
            <a:xfrm>
              <a:off x="6253988" y="2552191"/>
              <a:ext cx="1523" cy="22860"/>
            </a:xfrm>
            <a:custGeom>
              <a:avLst/>
              <a:gdLst/>
              <a:ahLst/>
              <a:cxnLst/>
              <a:rect l="l" t="t" r="r" b="b"/>
              <a:pathLst>
                <a:path w="1523" h="22860">
                  <a:moveTo>
                    <a:pt x="0" y="0"/>
                  </a:moveTo>
                  <a:lnTo>
                    <a:pt x="1523" y="2286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" name="object 31">
              <a:extLst>
                <a:ext uri="{FF2B5EF4-FFF2-40B4-BE49-F238E27FC236}">
                  <a16:creationId xmlns:a16="http://schemas.microsoft.com/office/drawing/2014/main" id="{74F923BD-5112-4C40-8B6A-95CC80C6EB65}"/>
                </a:ext>
              </a:extLst>
            </p:cNvPr>
            <p:cNvSpPr/>
            <p:nvPr/>
          </p:nvSpPr>
          <p:spPr>
            <a:xfrm>
              <a:off x="6255511" y="2600960"/>
              <a:ext cx="0" cy="71627"/>
            </a:xfrm>
            <a:custGeom>
              <a:avLst/>
              <a:gdLst/>
              <a:ahLst/>
              <a:cxnLst/>
              <a:rect l="l" t="t" r="r" b="b"/>
              <a:pathLst>
                <a:path h="71627">
                  <a:moveTo>
                    <a:pt x="0" y="0"/>
                  </a:moveTo>
                  <a:lnTo>
                    <a:pt x="0" y="716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" name="object 32">
              <a:extLst>
                <a:ext uri="{FF2B5EF4-FFF2-40B4-BE49-F238E27FC236}">
                  <a16:creationId xmlns:a16="http://schemas.microsoft.com/office/drawing/2014/main" id="{624C6067-0F76-4ECE-A5B4-8614BFBB4811}"/>
                </a:ext>
              </a:extLst>
            </p:cNvPr>
            <p:cNvSpPr/>
            <p:nvPr/>
          </p:nvSpPr>
          <p:spPr>
            <a:xfrm>
              <a:off x="6255511" y="2698495"/>
              <a:ext cx="2285" cy="22860"/>
            </a:xfrm>
            <a:custGeom>
              <a:avLst/>
              <a:gdLst/>
              <a:ahLst/>
              <a:cxnLst/>
              <a:rect l="l" t="t" r="r" b="b"/>
              <a:pathLst>
                <a:path w="2285" h="22860">
                  <a:moveTo>
                    <a:pt x="0" y="0"/>
                  </a:moveTo>
                  <a:lnTo>
                    <a:pt x="2285" y="2286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" name="object 33">
              <a:extLst>
                <a:ext uri="{FF2B5EF4-FFF2-40B4-BE49-F238E27FC236}">
                  <a16:creationId xmlns:a16="http://schemas.microsoft.com/office/drawing/2014/main" id="{C5438FF9-EE3B-49B1-94D9-0BEBA2B54EE7}"/>
                </a:ext>
              </a:extLst>
            </p:cNvPr>
            <p:cNvSpPr/>
            <p:nvPr/>
          </p:nvSpPr>
          <p:spPr>
            <a:xfrm>
              <a:off x="6257797" y="2747263"/>
              <a:ext cx="0" cy="70865"/>
            </a:xfrm>
            <a:custGeom>
              <a:avLst/>
              <a:gdLst/>
              <a:ahLst/>
              <a:cxnLst/>
              <a:rect l="l" t="t" r="r" b="b"/>
              <a:pathLst>
                <a:path h="70865">
                  <a:moveTo>
                    <a:pt x="0" y="0"/>
                  </a:moveTo>
                  <a:lnTo>
                    <a:pt x="0" y="70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" name="object 34">
              <a:extLst>
                <a:ext uri="{FF2B5EF4-FFF2-40B4-BE49-F238E27FC236}">
                  <a16:creationId xmlns:a16="http://schemas.microsoft.com/office/drawing/2014/main" id="{769B09A0-F6CA-40F7-A73A-F5E09AA4B77A}"/>
                </a:ext>
              </a:extLst>
            </p:cNvPr>
            <p:cNvSpPr/>
            <p:nvPr/>
          </p:nvSpPr>
          <p:spPr>
            <a:xfrm>
              <a:off x="6257797" y="2844800"/>
              <a:ext cx="1524" cy="22097"/>
            </a:xfrm>
            <a:custGeom>
              <a:avLst/>
              <a:gdLst/>
              <a:ahLst/>
              <a:cxnLst/>
              <a:rect l="l" t="t" r="r" b="b"/>
              <a:pathLst>
                <a:path w="1524" h="22097">
                  <a:moveTo>
                    <a:pt x="0" y="0"/>
                  </a:moveTo>
                  <a:lnTo>
                    <a:pt x="1524" y="2209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" name="object 35">
              <a:extLst>
                <a:ext uri="{FF2B5EF4-FFF2-40B4-BE49-F238E27FC236}">
                  <a16:creationId xmlns:a16="http://schemas.microsoft.com/office/drawing/2014/main" id="{773E0DFB-0AAC-46F9-9746-52DC5B3627C9}"/>
                </a:ext>
              </a:extLst>
            </p:cNvPr>
            <p:cNvSpPr/>
            <p:nvPr/>
          </p:nvSpPr>
          <p:spPr>
            <a:xfrm>
              <a:off x="6259321" y="2893567"/>
              <a:ext cx="0" cy="70865"/>
            </a:xfrm>
            <a:custGeom>
              <a:avLst/>
              <a:gdLst/>
              <a:ahLst/>
              <a:cxnLst/>
              <a:rect l="l" t="t" r="r" b="b"/>
              <a:pathLst>
                <a:path h="70865">
                  <a:moveTo>
                    <a:pt x="0" y="0"/>
                  </a:moveTo>
                  <a:lnTo>
                    <a:pt x="0" y="70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" name="object 36">
              <a:extLst>
                <a:ext uri="{FF2B5EF4-FFF2-40B4-BE49-F238E27FC236}">
                  <a16:creationId xmlns:a16="http://schemas.microsoft.com/office/drawing/2014/main" id="{5560FB32-6BBE-4C2C-B8F7-F5002C013224}"/>
                </a:ext>
              </a:extLst>
            </p:cNvPr>
            <p:cNvSpPr/>
            <p:nvPr/>
          </p:nvSpPr>
          <p:spPr>
            <a:xfrm>
              <a:off x="6259321" y="2991103"/>
              <a:ext cx="1523" cy="22097"/>
            </a:xfrm>
            <a:custGeom>
              <a:avLst/>
              <a:gdLst/>
              <a:ahLst/>
              <a:cxnLst/>
              <a:rect l="l" t="t" r="r" b="b"/>
              <a:pathLst>
                <a:path w="1523" h="22097">
                  <a:moveTo>
                    <a:pt x="0" y="0"/>
                  </a:moveTo>
                  <a:lnTo>
                    <a:pt x="1523" y="2209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" name="object 37">
              <a:extLst>
                <a:ext uri="{FF2B5EF4-FFF2-40B4-BE49-F238E27FC236}">
                  <a16:creationId xmlns:a16="http://schemas.microsoft.com/office/drawing/2014/main" id="{22C33E8E-4671-45E9-84BE-A20AE39C3411}"/>
                </a:ext>
              </a:extLst>
            </p:cNvPr>
            <p:cNvSpPr/>
            <p:nvPr/>
          </p:nvSpPr>
          <p:spPr>
            <a:xfrm>
              <a:off x="6260845" y="3039110"/>
              <a:ext cx="0" cy="71627"/>
            </a:xfrm>
            <a:custGeom>
              <a:avLst/>
              <a:gdLst/>
              <a:ahLst/>
              <a:cxnLst/>
              <a:rect l="l" t="t" r="r" b="b"/>
              <a:pathLst>
                <a:path h="71627">
                  <a:moveTo>
                    <a:pt x="0" y="0"/>
                  </a:moveTo>
                  <a:lnTo>
                    <a:pt x="0" y="716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" name="object 38">
              <a:extLst>
                <a:ext uri="{FF2B5EF4-FFF2-40B4-BE49-F238E27FC236}">
                  <a16:creationId xmlns:a16="http://schemas.microsoft.com/office/drawing/2014/main" id="{19A2FD4A-F4C0-4462-982B-321D118D6250}"/>
                </a:ext>
              </a:extLst>
            </p:cNvPr>
            <p:cNvSpPr/>
            <p:nvPr/>
          </p:nvSpPr>
          <p:spPr>
            <a:xfrm>
              <a:off x="6260845" y="3136645"/>
              <a:ext cx="2285" cy="2286"/>
            </a:xfrm>
            <a:custGeom>
              <a:avLst/>
              <a:gdLst/>
              <a:ahLst/>
              <a:cxnLst/>
              <a:rect l="l" t="t" r="r" b="b"/>
              <a:pathLst>
                <a:path w="2285" h="2286">
                  <a:moveTo>
                    <a:pt x="0" y="0"/>
                  </a:moveTo>
                  <a:lnTo>
                    <a:pt x="2285" y="228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" name="object 39">
              <a:extLst>
                <a:ext uri="{FF2B5EF4-FFF2-40B4-BE49-F238E27FC236}">
                  <a16:creationId xmlns:a16="http://schemas.microsoft.com/office/drawing/2014/main" id="{1350757F-3EB9-4058-9D67-7281D9F64FC6}"/>
                </a:ext>
              </a:extLst>
            </p:cNvPr>
            <p:cNvSpPr/>
            <p:nvPr/>
          </p:nvSpPr>
          <p:spPr>
            <a:xfrm>
              <a:off x="8264143" y="2908045"/>
              <a:ext cx="0" cy="120396"/>
            </a:xfrm>
            <a:custGeom>
              <a:avLst/>
              <a:gdLst/>
              <a:ahLst/>
              <a:cxnLst/>
              <a:rect l="l" t="t" r="r" b="b"/>
              <a:pathLst>
                <a:path h="120396">
                  <a:moveTo>
                    <a:pt x="0" y="0"/>
                  </a:moveTo>
                  <a:lnTo>
                    <a:pt x="0" y="12039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" name="object 40">
              <a:extLst>
                <a:ext uri="{FF2B5EF4-FFF2-40B4-BE49-F238E27FC236}">
                  <a16:creationId xmlns:a16="http://schemas.microsoft.com/office/drawing/2014/main" id="{487A2D06-1BCC-4363-B44B-FEBC2A59F189}"/>
                </a:ext>
              </a:extLst>
            </p:cNvPr>
            <p:cNvSpPr/>
            <p:nvPr/>
          </p:nvSpPr>
          <p:spPr>
            <a:xfrm>
              <a:off x="8264143" y="2859277"/>
              <a:ext cx="1524" cy="22860"/>
            </a:xfrm>
            <a:custGeom>
              <a:avLst/>
              <a:gdLst/>
              <a:ahLst/>
              <a:cxnLst/>
              <a:rect l="l" t="t" r="r" b="b"/>
              <a:pathLst>
                <a:path w="1524" h="22860">
                  <a:moveTo>
                    <a:pt x="0" y="22860"/>
                  </a:moveTo>
                  <a:lnTo>
                    <a:pt x="15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" name="object 41">
              <a:extLst>
                <a:ext uri="{FF2B5EF4-FFF2-40B4-BE49-F238E27FC236}">
                  <a16:creationId xmlns:a16="http://schemas.microsoft.com/office/drawing/2014/main" id="{4BAE6666-6213-4025-BA39-C7514417355E}"/>
                </a:ext>
              </a:extLst>
            </p:cNvPr>
            <p:cNvSpPr/>
            <p:nvPr/>
          </p:nvSpPr>
          <p:spPr>
            <a:xfrm>
              <a:off x="8265667" y="2713735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" name="object 42">
              <a:extLst>
                <a:ext uri="{FF2B5EF4-FFF2-40B4-BE49-F238E27FC236}">
                  <a16:creationId xmlns:a16="http://schemas.microsoft.com/office/drawing/2014/main" id="{F925BC38-B782-46AE-AAD8-BC5E15639D30}"/>
                </a:ext>
              </a:extLst>
            </p:cNvPr>
            <p:cNvSpPr/>
            <p:nvPr/>
          </p:nvSpPr>
          <p:spPr>
            <a:xfrm>
              <a:off x="8267953" y="2567431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" name="object 43">
              <a:extLst>
                <a:ext uri="{FF2B5EF4-FFF2-40B4-BE49-F238E27FC236}">
                  <a16:creationId xmlns:a16="http://schemas.microsoft.com/office/drawing/2014/main" id="{F22EC28D-78E1-40DA-9417-2D6902F2CC2E}"/>
                </a:ext>
              </a:extLst>
            </p:cNvPr>
            <p:cNvSpPr/>
            <p:nvPr/>
          </p:nvSpPr>
          <p:spPr>
            <a:xfrm>
              <a:off x="8269478" y="2421127"/>
              <a:ext cx="0" cy="120396"/>
            </a:xfrm>
            <a:custGeom>
              <a:avLst/>
              <a:gdLst/>
              <a:ahLst/>
              <a:cxnLst/>
              <a:rect l="l" t="t" r="r" b="b"/>
              <a:pathLst>
                <a:path h="120396">
                  <a:moveTo>
                    <a:pt x="0" y="0"/>
                  </a:moveTo>
                  <a:lnTo>
                    <a:pt x="0" y="12039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" name="object 44">
              <a:extLst>
                <a:ext uri="{FF2B5EF4-FFF2-40B4-BE49-F238E27FC236}">
                  <a16:creationId xmlns:a16="http://schemas.microsoft.com/office/drawing/2014/main" id="{A067C975-2B3A-41BB-8D53-F3E4EC28614B}"/>
                </a:ext>
              </a:extLst>
            </p:cNvPr>
            <p:cNvSpPr/>
            <p:nvPr/>
          </p:nvSpPr>
          <p:spPr>
            <a:xfrm>
              <a:off x="8269478" y="2372360"/>
              <a:ext cx="1524" cy="22860"/>
            </a:xfrm>
            <a:custGeom>
              <a:avLst/>
              <a:gdLst/>
              <a:ahLst/>
              <a:cxnLst/>
              <a:rect l="l" t="t" r="r" b="b"/>
              <a:pathLst>
                <a:path w="1524" h="22860">
                  <a:moveTo>
                    <a:pt x="0" y="22860"/>
                  </a:moveTo>
                  <a:lnTo>
                    <a:pt x="15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" name="object 45">
              <a:extLst>
                <a:ext uri="{FF2B5EF4-FFF2-40B4-BE49-F238E27FC236}">
                  <a16:creationId xmlns:a16="http://schemas.microsoft.com/office/drawing/2014/main" id="{140BED7C-74EF-462F-B91C-90F190D1107F}"/>
                </a:ext>
              </a:extLst>
            </p:cNvPr>
            <p:cNvSpPr/>
            <p:nvPr/>
          </p:nvSpPr>
          <p:spPr>
            <a:xfrm>
              <a:off x="8271002" y="2275585"/>
              <a:ext cx="0" cy="70866"/>
            </a:xfrm>
            <a:custGeom>
              <a:avLst/>
              <a:gdLst/>
              <a:ahLst/>
              <a:cxnLst/>
              <a:rect l="l" t="t" r="r" b="b"/>
              <a:pathLst>
                <a:path h="70866">
                  <a:moveTo>
                    <a:pt x="0" y="0"/>
                  </a:moveTo>
                  <a:lnTo>
                    <a:pt x="0" y="7086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" name="object 46">
              <a:extLst>
                <a:ext uri="{FF2B5EF4-FFF2-40B4-BE49-F238E27FC236}">
                  <a16:creationId xmlns:a16="http://schemas.microsoft.com/office/drawing/2014/main" id="{81517D40-8122-46A8-9F08-3A4F94B15792}"/>
                </a:ext>
              </a:extLst>
            </p:cNvPr>
            <p:cNvSpPr/>
            <p:nvPr/>
          </p:nvSpPr>
          <p:spPr>
            <a:xfrm>
              <a:off x="8271002" y="2226817"/>
              <a:ext cx="2285" cy="22098"/>
            </a:xfrm>
            <a:custGeom>
              <a:avLst/>
              <a:gdLst/>
              <a:ahLst/>
              <a:cxnLst/>
              <a:rect l="l" t="t" r="r" b="b"/>
              <a:pathLst>
                <a:path w="2285" h="22098">
                  <a:moveTo>
                    <a:pt x="0" y="22098"/>
                  </a:moveTo>
                  <a:lnTo>
                    <a:pt x="228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" name="object 47">
              <a:extLst>
                <a:ext uri="{FF2B5EF4-FFF2-40B4-BE49-F238E27FC236}">
                  <a16:creationId xmlns:a16="http://schemas.microsoft.com/office/drawing/2014/main" id="{EBB19F13-5A1B-404A-87D7-E1642E9C28D1}"/>
                </a:ext>
              </a:extLst>
            </p:cNvPr>
            <p:cNvSpPr/>
            <p:nvPr/>
          </p:nvSpPr>
          <p:spPr>
            <a:xfrm>
              <a:off x="8273288" y="2080513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" name="object 48">
              <a:extLst>
                <a:ext uri="{FF2B5EF4-FFF2-40B4-BE49-F238E27FC236}">
                  <a16:creationId xmlns:a16="http://schemas.microsoft.com/office/drawing/2014/main" id="{649D01B2-FC20-43E9-A290-EDFA27B16554}"/>
                </a:ext>
              </a:extLst>
            </p:cNvPr>
            <p:cNvSpPr/>
            <p:nvPr/>
          </p:nvSpPr>
          <p:spPr>
            <a:xfrm>
              <a:off x="8274811" y="1934210"/>
              <a:ext cx="0" cy="120396"/>
            </a:xfrm>
            <a:custGeom>
              <a:avLst/>
              <a:gdLst/>
              <a:ahLst/>
              <a:cxnLst/>
              <a:rect l="l" t="t" r="r" b="b"/>
              <a:pathLst>
                <a:path h="120396">
                  <a:moveTo>
                    <a:pt x="0" y="0"/>
                  </a:moveTo>
                  <a:lnTo>
                    <a:pt x="0" y="12039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" name="object 49">
              <a:extLst>
                <a:ext uri="{FF2B5EF4-FFF2-40B4-BE49-F238E27FC236}">
                  <a16:creationId xmlns:a16="http://schemas.microsoft.com/office/drawing/2014/main" id="{B96B1210-F5F4-4DA9-B0E6-360BD940EDF5}"/>
                </a:ext>
              </a:extLst>
            </p:cNvPr>
            <p:cNvSpPr/>
            <p:nvPr/>
          </p:nvSpPr>
          <p:spPr>
            <a:xfrm>
              <a:off x="8277097" y="1788667"/>
              <a:ext cx="0" cy="119633"/>
            </a:xfrm>
            <a:custGeom>
              <a:avLst/>
              <a:gdLst/>
              <a:ahLst/>
              <a:cxnLst/>
              <a:rect l="l" t="t" r="r" b="b"/>
              <a:pathLst>
                <a:path h="119633">
                  <a:moveTo>
                    <a:pt x="0" y="0"/>
                  </a:moveTo>
                  <a:lnTo>
                    <a:pt x="0" y="11963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" name="object 50">
              <a:extLst>
                <a:ext uri="{FF2B5EF4-FFF2-40B4-BE49-F238E27FC236}">
                  <a16:creationId xmlns:a16="http://schemas.microsoft.com/office/drawing/2014/main" id="{232F1FF0-30E5-40AF-8AB0-E57158734874}"/>
                </a:ext>
              </a:extLst>
            </p:cNvPr>
            <p:cNvSpPr/>
            <p:nvPr/>
          </p:nvSpPr>
          <p:spPr>
            <a:xfrm>
              <a:off x="8277097" y="1739900"/>
              <a:ext cx="1524" cy="22097"/>
            </a:xfrm>
            <a:custGeom>
              <a:avLst/>
              <a:gdLst/>
              <a:ahLst/>
              <a:cxnLst/>
              <a:rect l="l" t="t" r="r" b="b"/>
              <a:pathLst>
                <a:path w="1524" h="22097">
                  <a:moveTo>
                    <a:pt x="0" y="22097"/>
                  </a:moveTo>
                  <a:lnTo>
                    <a:pt x="15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" name="object 51">
              <a:extLst>
                <a:ext uri="{FF2B5EF4-FFF2-40B4-BE49-F238E27FC236}">
                  <a16:creationId xmlns:a16="http://schemas.microsoft.com/office/drawing/2014/main" id="{25E538B7-2334-41E1-92D1-21004FBA979F}"/>
                </a:ext>
              </a:extLst>
            </p:cNvPr>
            <p:cNvSpPr/>
            <p:nvPr/>
          </p:nvSpPr>
          <p:spPr>
            <a:xfrm>
              <a:off x="8278621" y="1593596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" name="object 52">
              <a:extLst>
                <a:ext uri="{FF2B5EF4-FFF2-40B4-BE49-F238E27FC236}">
                  <a16:creationId xmlns:a16="http://schemas.microsoft.com/office/drawing/2014/main" id="{291885D7-1A7F-4836-B835-CDF3094624BE}"/>
                </a:ext>
              </a:extLst>
            </p:cNvPr>
            <p:cNvSpPr/>
            <p:nvPr/>
          </p:nvSpPr>
          <p:spPr>
            <a:xfrm>
              <a:off x="8280907" y="1447291"/>
              <a:ext cx="0" cy="119634"/>
            </a:xfrm>
            <a:custGeom>
              <a:avLst/>
              <a:gdLst/>
              <a:ahLst/>
              <a:cxnLst/>
              <a:rect l="l" t="t" r="r" b="b"/>
              <a:pathLst>
                <a:path h="119634">
                  <a:moveTo>
                    <a:pt x="0" y="0"/>
                  </a:moveTo>
                  <a:lnTo>
                    <a:pt x="0" y="1196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" name="object 53">
              <a:extLst>
                <a:ext uri="{FF2B5EF4-FFF2-40B4-BE49-F238E27FC236}">
                  <a16:creationId xmlns:a16="http://schemas.microsoft.com/office/drawing/2014/main" id="{A0A53D27-019F-46F7-8791-921A53D93EB2}"/>
                </a:ext>
              </a:extLst>
            </p:cNvPr>
            <p:cNvSpPr/>
            <p:nvPr/>
          </p:nvSpPr>
          <p:spPr>
            <a:xfrm>
              <a:off x="5879845" y="2578861"/>
              <a:ext cx="379476" cy="0"/>
            </a:xfrm>
            <a:custGeom>
              <a:avLst/>
              <a:gdLst/>
              <a:ahLst/>
              <a:cxnLst/>
              <a:rect l="l" t="t" r="r" b="b"/>
              <a:pathLst>
                <a:path w="379476">
                  <a:moveTo>
                    <a:pt x="0" y="0"/>
                  </a:moveTo>
                  <a:lnTo>
                    <a:pt x="379476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" name="object 54">
              <a:extLst>
                <a:ext uri="{FF2B5EF4-FFF2-40B4-BE49-F238E27FC236}">
                  <a16:creationId xmlns:a16="http://schemas.microsoft.com/office/drawing/2014/main" id="{EC1F4046-C87D-45BD-81AB-DFE1309DFC51}"/>
                </a:ext>
              </a:extLst>
            </p:cNvPr>
            <p:cNvSpPr/>
            <p:nvPr/>
          </p:nvSpPr>
          <p:spPr>
            <a:xfrm>
              <a:off x="5879845" y="3050540"/>
              <a:ext cx="383285" cy="0"/>
            </a:xfrm>
            <a:custGeom>
              <a:avLst/>
              <a:gdLst/>
              <a:ahLst/>
              <a:cxnLst/>
              <a:rect l="l" t="t" r="r" b="b"/>
              <a:pathLst>
                <a:path w="383285">
                  <a:moveTo>
                    <a:pt x="0" y="0"/>
                  </a:moveTo>
                  <a:lnTo>
                    <a:pt x="383285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" name="object 55">
              <a:extLst>
                <a:ext uri="{FF2B5EF4-FFF2-40B4-BE49-F238E27FC236}">
                  <a16:creationId xmlns:a16="http://schemas.microsoft.com/office/drawing/2014/main" id="{EFAEC6A1-C08B-4FF2-B833-3BEF2BF00DA8}"/>
                </a:ext>
              </a:extLst>
            </p:cNvPr>
            <p:cNvSpPr/>
            <p:nvPr/>
          </p:nvSpPr>
          <p:spPr>
            <a:xfrm>
              <a:off x="6263131" y="3308858"/>
              <a:ext cx="1037844" cy="0"/>
            </a:xfrm>
            <a:custGeom>
              <a:avLst/>
              <a:gdLst/>
              <a:ahLst/>
              <a:cxnLst/>
              <a:rect l="l" t="t" r="r" b="b"/>
              <a:pathLst>
                <a:path w="1037844">
                  <a:moveTo>
                    <a:pt x="0" y="0"/>
                  </a:moveTo>
                  <a:lnTo>
                    <a:pt x="1037844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" name="object 56">
              <a:extLst>
                <a:ext uri="{FF2B5EF4-FFF2-40B4-BE49-F238E27FC236}">
                  <a16:creationId xmlns:a16="http://schemas.microsoft.com/office/drawing/2014/main" id="{E6697F44-E87E-4AAA-AC9A-82AA5227BAFC}"/>
                </a:ext>
              </a:extLst>
            </p:cNvPr>
            <p:cNvSpPr/>
            <p:nvPr/>
          </p:nvSpPr>
          <p:spPr>
            <a:xfrm>
              <a:off x="8271002" y="3028441"/>
              <a:ext cx="586739" cy="258318"/>
            </a:xfrm>
            <a:custGeom>
              <a:avLst/>
              <a:gdLst/>
              <a:ahLst/>
              <a:cxnLst/>
              <a:rect l="l" t="t" r="r" b="b"/>
              <a:pathLst>
                <a:path w="586739" h="258318">
                  <a:moveTo>
                    <a:pt x="0" y="0"/>
                  </a:moveTo>
                  <a:lnTo>
                    <a:pt x="0" y="258318"/>
                  </a:lnTo>
                  <a:lnTo>
                    <a:pt x="586739" y="258318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" name="object 57">
              <a:extLst>
                <a:ext uri="{FF2B5EF4-FFF2-40B4-BE49-F238E27FC236}">
                  <a16:creationId xmlns:a16="http://schemas.microsoft.com/office/drawing/2014/main" id="{8C30ED2D-4019-4269-8A53-BEDE19B42FC4}"/>
                </a:ext>
              </a:extLst>
            </p:cNvPr>
            <p:cNvSpPr txBox="1"/>
            <p:nvPr/>
          </p:nvSpPr>
          <p:spPr>
            <a:xfrm>
              <a:off x="5863335" y="1508759"/>
              <a:ext cx="14541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0" dirty="0">
                  <a:latin typeface="Times New Roman"/>
                  <a:cs typeface="Times New Roman"/>
                </a:rPr>
                <a:t>T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80" name="object 58">
              <a:extLst>
                <a:ext uri="{FF2B5EF4-FFF2-40B4-BE49-F238E27FC236}">
                  <a16:creationId xmlns:a16="http://schemas.microsoft.com/office/drawing/2014/main" id="{2C126822-368A-4DB7-A2C4-FA37EFD7031C}"/>
                </a:ext>
              </a:extLst>
            </p:cNvPr>
            <p:cNvSpPr txBox="1"/>
            <p:nvPr/>
          </p:nvSpPr>
          <p:spPr>
            <a:xfrm>
              <a:off x="5855715" y="2273048"/>
              <a:ext cx="18097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5" dirty="0">
                  <a:latin typeface="Times New Roman"/>
                  <a:cs typeface="Times New Roman"/>
                </a:rPr>
                <a:t>Q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81" name="object 59">
              <a:extLst>
                <a:ext uri="{FF2B5EF4-FFF2-40B4-BE49-F238E27FC236}">
                  <a16:creationId xmlns:a16="http://schemas.microsoft.com/office/drawing/2014/main" id="{B68CEE9B-1EE0-4549-A17C-29CD4F8CF77D}"/>
                </a:ext>
              </a:extLst>
            </p:cNvPr>
            <p:cNvSpPr/>
            <p:nvPr/>
          </p:nvSpPr>
          <p:spPr>
            <a:xfrm>
              <a:off x="7300976" y="3028441"/>
              <a:ext cx="0" cy="280416"/>
            </a:xfrm>
            <a:custGeom>
              <a:avLst/>
              <a:gdLst/>
              <a:ahLst/>
              <a:cxnLst/>
              <a:rect l="l" t="t" r="r" b="b"/>
              <a:pathLst>
                <a:path h="280416">
                  <a:moveTo>
                    <a:pt x="0" y="0"/>
                  </a:moveTo>
                  <a:lnTo>
                    <a:pt x="0" y="280416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" name="object 60">
              <a:extLst>
                <a:ext uri="{FF2B5EF4-FFF2-40B4-BE49-F238E27FC236}">
                  <a16:creationId xmlns:a16="http://schemas.microsoft.com/office/drawing/2014/main" id="{CA41C366-F0BD-42E4-82D3-B2A6EF069538}"/>
                </a:ext>
              </a:extLst>
            </p:cNvPr>
            <p:cNvSpPr/>
            <p:nvPr/>
          </p:nvSpPr>
          <p:spPr>
            <a:xfrm>
              <a:off x="7300976" y="3028441"/>
              <a:ext cx="970026" cy="0"/>
            </a:xfrm>
            <a:custGeom>
              <a:avLst/>
              <a:gdLst/>
              <a:ahLst/>
              <a:cxnLst/>
              <a:rect l="l" t="t" r="r" b="b"/>
              <a:pathLst>
                <a:path w="970026">
                  <a:moveTo>
                    <a:pt x="0" y="0"/>
                  </a:moveTo>
                  <a:lnTo>
                    <a:pt x="970026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" name="object 61">
              <a:extLst>
                <a:ext uri="{FF2B5EF4-FFF2-40B4-BE49-F238E27FC236}">
                  <a16:creationId xmlns:a16="http://schemas.microsoft.com/office/drawing/2014/main" id="{787A3DCD-D478-4F78-8934-0CE5AB0E4639}"/>
                </a:ext>
              </a:extLst>
            </p:cNvPr>
            <p:cNvSpPr/>
            <p:nvPr/>
          </p:nvSpPr>
          <p:spPr>
            <a:xfrm>
              <a:off x="7300976" y="1610360"/>
              <a:ext cx="0" cy="1483614"/>
            </a:xfrm>
            <a:custGeom>
              <a:avLst/>
              <a:gdLst/>
              <a:ahLst/>
              <a:cxnLst/>
              <a:rect l="l" t="t" r="r" b="b"/>
              <a:pathLst>
                <a:path h="1483614">
                  <a:moveTo>
                    <a:pt x="0" y="0"/>
                  </a:moveTo>
                  <a:lnTo>
                    <a:pt x="0" y="148361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" name="object 62">
              <a:extLst>
                <a:ext uri="{FF2B5EF4-FFF2-40B4-BE49-F238E27FC236}">
                  <a16:creationId xmlns:a16="http://schemas.microsoft.com/office/drawing/2014/main" id="{0801D4F1-B322-4455-A055-F362C9F665D4}"/>
                </a:ext>
              </a:extLst>
            </p:cNvPr>
            <p:cNvSpPr txBox="1"/>
            <p:nvPr/>
          </p:nvSpPr>
          <p:spPr>
            <a:xfrm>
              <a:off x="5844285" y="2733294"/>
              <a:ext cx="180975" cy="27114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700" i="1" spc="-15" dirty="0">
                  <a:latin typeface="Times New Roman"/>
                  <a:cs typeface="Times New Roman"/>
                </a:rPr>
                <a:t>Q</a:t>
              </a:r>
              <a:endParaRPr sz="1700">
                <a:latin typeface="Times New Roman"/>
                <a:cs typeface="Times New Roman"/>
              </a:endParaRPr>
            </a:p>
          </p:txBody>
        </p:sp>
        <p:sp>
          <p:nvSpPr>
            <p:cNvPr id="85" name="object 63">
              <a:extLst>
                <a:ext uri="{FF2B5EF4-FFF2-40B4-BE49-F238E27FC236}">
                  <a16:creationId xmlns:a16="http://schemas.microsoft.com/office/drawing/2014/main" id="{5FE757C8-8263-4274-8F19-ADADBB2CFDA5}"/>
                </a:ext>
              </a:extLst>
            </p:cNvPr>
            <p:cNvSpPr/>
            <p:nvPr/>
          </p:nvSpPr>
          <p:spPr>
            <a:xfrm>
              <a:off x="5901944" y="2769361"/>
              <a:ext cx="90677" cy="0"/>
            </a:xfrm>
            <a:custGeom>
              <a:avLst/>
              <a:gdLst/>
              <a:ahLst/>
              <a:cxnLst/>
              <a:rect l="l" t="t" r="r" b="b"/>
              <a:pathLst>
                <a:path w="90677">
                  <a:moveTo>
                    <a:pt x="0" y="0"/>
                  </a:moveTo>
                  <a:lnTo>
                    <a:pt x="90677" y="0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6" name="object 87">
              <a:extLst>
                <a:ext uri="{FF2B5EF4-FFF2-40B4-BE49-F238E27FC236}">
                  <a16:creationId xmlns:a16="http://schemas.microsoft.com/office/drawing/2014/main" id="{6EDFDD9E-DFFD-43AD-8AC6-0B462A183F9D}"/>
                </a:ext>
              </a:extLst>
            </p:cNvPr>
            <p:cNvSpPr/>
            <p:nvPr/>
          </p:nvSpPr>
          <p:spPr>
            <a:xfrm>
              <a:off x="8271002" y="2241295"/>
              <a:ext cx="0" cy="337565"/>
            </a:xfrm>
            <a:custGeom>
              <a:avLst/>
              <a:gdLst/>
              <a:ahLst/>
              <a:cxnLst/>
              <a:rect l="l" t="t" r="r" b="b"/>
              <a:pathLst>
                <a:path h="337565">
                  <a:moveTo>
                    <a:pt x="0" y="0"/>
                  </a:moveTo>
                  <a:lnTo>
                    <a:pt x="0" y="337566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7" name="object 88">
              <a:extLst>
                <a:ext uri="{FF2B5EF4-FFF2-40B4-BE49-F238E27FC236}">
                  <a16:creationId xmlns:a16="http://schemas.microsoft.com/office/drawing/2014/main" id="{0A4EC943-F24D-4E4F-8707-A0383685E41C}"/>
                </a:ext>
              </a:extLst>
            </p:cNvPr>
            <p:cNvSpPr/>
            <p:nvPr/>
          </p:nvSpPr>
          <p:spPr>
            <a:xfrm>
              <a:off x="8282431" y="1421383"/>
              <a:ext cx="0" cy="348234"/>
            </a:xfrm>
            <a:custGeom>
              <a:avLst/>
              <a:gdLst/>
              <a:ahLst/>
              <a:cxnLst/>
              <a:rect l="l" t="t" r="r" b="b"/>
              <a:pathLst>
                <a:path h="348234">
                  <a:moveTo>
                    <a:pt x="0" y="0"/>
                  </a:moveTo>
                  <a:lnTo>
                    <a:pt x="0" y="348234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8" name="object 89">
              <a:extLst>
                <a:ext uri="{FF2B5EF4-FFF2-40B4-BE49-F238E27FC236}">
                  <a16:creationId xmlns:a16="http://schemas.microsoft.com/office/drawing/2014/main" id="{53879CEA-98F8-4F03-BD1A-3D0FBD9AA1F1}"/>
                </a:ext>
              </a:extLst>
            </p:cNvPr>
            <p:cNvSpPr/>
            <p:nvPr/>
          </p:nvSpPr>
          <p:spPr>
            <a:xfrm>
              <a:off x="6500114" y="1432813"/>
              <a:ext cx="0" cy="336804"/>
            </a:xfrm>
            <a:custGeom>
              <a:avLst/>
              <a:gdLst/>
              <a:ahLst/>
              <a:cxnLst/>
              <a:rect l="l" t="t" r="r" b="b"/>
              <a:pathLst>
                <a:path h="336804">
                  <a:moveTo>
                    <a:pt x="0" y="0"/>
                  </a:moveTo>
                  <a:lnTo>
                    <a:pt x="0" y="336804"/>
                  </a:lnTo>
                </a:path>
              </a:pathLst>
            </a:custGeom>
            <a:ln w="22504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63554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7F31D8-9C40-4577-8955-40C41AD1E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Klopný</a:t>
            </a:r>
            <a:r>
              <a:rPr lang="sk-SK" dirty="0"/>
              <a:t> obvod JK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91B9E1D-951B-4A61-9E1B-73E1D08AE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430" y="1758605"/>
            <a:ext cx="5562425" cy="3089518"/>
          </a:xfrm>
        </p:spPr>
        <p:txBody>
          <a:bodyPr>
            <a:normAutofit fontScale="77500" lnSpcReduction="20000"/>
          </a:bodyPr>
          <a:lstStyle/>
          <a:p>
            <a:r>
              <a:rPr lang="sk-SK" dirty="0"/>
              <a:t>JK (</a:t>
            </a:r>
            <a:r>
              <a:rPr lang="sk-SK" dirty="0" err="1"/>
              <a:t>Jack</a:t>
            </a:r>
            <a:r>
              <a:rPr lang="sk-SK" dirty="0"/>
              <a:t> </a:t>
            </a:r>
            <a:r>
              <a:rPr lang="sk-SK" dirty="0" err="1"/>
              <a:t>Kilby</a:t>
            </a:r>
            <a:r>
              <a:rPr lang="sk-SK" dirty="0"/>
              <a:t>) je odvodený z </a:t>
            </a:r>
            <a:r>
              <a:rPr lang="en-US" dirty="0"/>
              <a:t>RS </a:t>
            </a:r>
            <a:r>
              <a:rPr lang="sk-SK" dirty="0"/>
              <a:t>obvodu</a:t>
            </a:r>
            <a:r>
              <a:rPr lang="en-US" dirty="0"/>
              <a:t> (K ~</a:t>
            </a:r>
            <a:r>
              <a:rPr lang="sk-SK" dirty="0"/>
              <a:t> R</a:t>
            </a:r>
            <a:r>
              <a:rPr lang="en-US" dirty="0"/>
              <a:t>, J~</a:t>
            </a:r>
            <a:r>
              <a:rPr lang="sk-SK" dirty="0"/>
              <a:t>S</a:t>
            </a:r>
            <a:r>
              <a:rPr lang="en-US" dirty="0"/>
              <a:t>)</a:t>
            </a:r>
            <a:r>
              <a:rPr lang="sk-SK" dirty="0"/>
              <a:t> dodefinovaním nedefinované stavu RS (R=S=1)</a:t>
            </a:r>
          </a:p>
          <a:p>
            <a:r>
              <a:rPr lang="sk-SK" dirty="0"/>
              <a:t>Zväčša býva vo forme synchrónneho obvodu</a:t>
            </a:r>
            <a:r>
              <a:rPr lang="en-US" dirty="0"/>
              <a:t> s </a:t>
            </a:r>
            <a:r>
              <a:rPr lang="sk-SK" dirty="0"/>
              <a:t>dynamickým hodinovým vstupom</a:t>
            </a:r>
          </a:p>
          <a:p>
            <a:r>
              <a:rPr lang="sk-SK" dirty="0"/>
              <a:t>Podobne ako D FF aj u vyrábaných JK FF bývajú implementované doplnkové asynchrónne prioritné vstupy pre nastavenie (S, </a:t>
            </a:r>
            <a:r>
              <a:rPr lang="sk-SK" dirty="0" err="1"/>
              <a:t>Preset</a:t>
            </a:r>
            <a:r>
              <a:rPr lang="sk-SK" dirty="0"/>
              <a:t>) a nulovanie (R, </a:t>
            </a:r>
            <a:r>
              <a:rPr lang="sk-SK" dirty="0" err="1"/>
              <a:t>Clear</a:t>
            </a:r>
            <a:r>
              <a:rPr lang="sk-SK" dirty="0"/>
              <a:t>)</a:t>
            </a:r>
          </a:p>
          <a:p>
            <a:r>
              <a:rPr lang="sk-SK" dirty="0"/>
              <a:t>Príklad 74HC112, 74LS76, ...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object 123">
            <a:extLst>
              <a:ext uri="{FF2B5EF4-FFF2-40B4-BE49-F238E27FC236}">
                <a16:creationId xmlns:a16="http://schemas.microsoft.com/office/drawing/2014/main" id="{D64A28DE-2C8C-448A-9238-30B47A4F0144}"/>
              </a:ext>
            </a:extLst>
          </p:cNvPr>
          <p:cNvSpPr/>
          <p:nvPr/>
        </p:nvSpPr>
        <p:spPr>
          <a:xfrm>
            <a:off x="1480455" y="6293089"/>
            <a:ext cx="120134" cy="120176"/>
          </a:xfrm>
          <a:custGeom>
            <a:avLst/>
            <a:gdLst/>
            <a:ahLst/>
            <a:cxnLst/>
            <a:rect l="l" t="t" r="r" b="b"/>
            <a:pathLst>
              <a:path w="120134" h="120176">
                <a:moveTo>
                  <a:pt x="120134" y="59977"/>
                </a:moveTo>
                <a:lnTo>
                  <a:pt x="106053" y="20739"/>
                </a:lnTo>
                <a:lnTo>
                  <a:pt x="70776" y="0"/>
                </a:lnTo>
                <a:lnTo>
                  <a:pt x="54055" y="1097"/>
                </a:lnTo>
                <a:lnTo>
                  <a:pt x="16121" y="19682"/>
                </a:lnTo>
                <a:lnTo>
                  <a:pt x="0" y="54335"/>
                </a:lnTo>
                <a:lnTo>
                  <a:pt x="1500" y="69995"/>
                </a:lnTo>
                <a:lnTo>
                  <a:pt x="22280" y="106165"/>
                </a:lnTo>
                <a:lnTo>
                  <a:pt x="59394" y="120176"/>
                </a:lnTo>
                <a:lnTo>
                  <a:pt x="74019" y="118434"/>
                </a:lnTo>
                <a:lnTo>
                  <a:pt x="108235" y="95771"/>
                </a:lnTo>
                <a:lnTo>
                  <a:pt x="120134" y="59977"/>
                </a:lnTo>
                <a:close/>
              </a:path>
            </a:pathLst>
          </a:custGeom>
          <a:ln w="1499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124">
            <a:extLst>
              <a:ext uri="{FF2B5EF4-FFF2-40B4-BE49-F238E27FC236}">
                <a16:creationId xmlns:a16="http://schemas.microsoft.com/office/drawing/2014/main" id="{9C3298D0-87D7-414E-9E0F-8E8935458B60}"/>
              </a:ext>
            </a:extLst>
          </p:cNvPr>
          <p:cNvSpPr/>
          <p:nvPr/>
        </p:nvSpPr>
        <p:spPr>
          <a:xfrm>
            <a:off x="761628" y="5994166"/>
            <a:ext cx="59432" cy="64769"/>
          </a:xfrm>
          <a:custGeom>
            <a:avLst/>
            <a:gdLst/>
            <a:ahLst/>
            <a:cxnLst/>
            <a:rect l="l" t="t" r="r" b="b"/>
            <a:pathLst>
              <a:path w="59432" h="64769">
                <a:moveTo>
                  <a:pt x="59432" y="32002"/>
                </a:moveTo>
                <a:lnTo>
                  <a:pt x="0" y="64769"/>
                </a:lnTo>
                <a:lnTo>
                  <a:pt x="0" y="0"/>
                </a:lnTo>
                <a:lnTo>
                  <a:pt x="59432" y="32002"/>
                </a:lnTo>
                <a:close/>
              </a:path>
            </a:pathLst>
          </a:custGeom>
          <a:ln w="149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137">
            <a:extLst>
              <a:ext uri="{FF2B5EF4-FFF2-40B4-BE49-F238E27FC236}">
                <a16:creationId xmlns:a16="http://schemas.microsoft.com/office/drawing/2014/main" id="{83B5D4F2-CA47-4887-8A07-78D5E73C727D}"/>
              </a:ext>
            </a:extLst>
          </p:cNvPr>
          <p:cNvSpPr/>
          <p:nvPr/>
        </p:nvSpPr>
        <p:spPr>
          <a:xfrm>
            <a:off x="1358936" y="6237178"/>
            <a:ext cx="60191" cy="0"/>
          </a:xfrm>
          <a:custGeom>
            <a:avLst/>
            <a:gdLst/>
            <a:ahLst/>
            <a:cxnLst/>
            <a:rect l="l" t="t" r="r" b="b"/>
            <a:pathLst>
              <a:path w="60191">
                <a:moveTo>
                  <a:pt x="0" y="0"/>
                </a:moveTo>
                <a:lnTo>
                  <a:pt x="60191" y="0"/>
                </a:lnTo>
              </a:path>
            </a:pathLst>
          </a:custGeom>
          <a:ln w="1255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7" name="object 136">
            <a:extLst>
              <a:ext uri="{FF2B5EF4-FFF2-40B4-BE49-F238E27FC236}">
                <a16:creationId xmlns:a16="http://schemas.microsoft.com/office/drawing/2014/main" id="{3FA3FB4E-8CE7-4696-AFF8-4F5FA5190B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668276"/>
              </p:ext>
            </p:extLst>
          </p:nvPr>
        </p:nvGraphicFramePr>
        <p:xfrm>
          <a:off x="418137" y="5449535"/>
          <a:ext cx="1331960" cy="12108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494">
                <a:tc>
                  <a:txBody>
                    <a:bodyPr/>
                    <a:lstStyle/>
                    <a:p>
                      <a:endParaRPr sz="1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9868">
                      <a:solidFill>
                        <a:srgbClr val="000000"/>
                      </a:solidFill>
                      <a:prstDash val="solid"/>
                    </a:lnR>
                    <a:lnB w="15069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L="57150" marR="6350" indent="24130" algn="just">
                        <a:lnSpc>
                          <a:spcPct val="172200"/>
                        </a:lnSpc>
                      </a:pPr>
                      <a:r>
                        <a:rPr sz="1450" i="1" dirty="0">
                          <a:latin typeface="Times New Roman"/>
                          <a:cs typeface="Times New Roman"/>
                        </a:rPr>
                        <a:t>J C K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R="15240" algn="r">
                        <a:lnSpc>
                          <a:spcPct val="100000"/>
                        </a:lnSpc>
                      </a:pPr>
                      <a:r>
                        <a:rPr sz="1450" b="1" dirty="0">
                          <a:latin typeface="Times New Roman"/>
                          <a:cs typeface="Times New Roman"/>
                        </a:rPr>
                        <a:t>T  </a:t>
                      </a:r>
                      <a:r>
                        <a:rPr sz="1450" b="1" spc="-1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75" i="1" spc="0" baseline="-3831" dirty="0">
                          <a:latin typeface="Times New Roman"/>
                          <a:cs typeface="Times New Roman"/>
                        </a:rPr>
                        <a:t>Q</a:t>
                      </a:r>
                      <a:endParaRPr sz="2175" baseline="-3831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200"/>
                        </a:lnSpc>
                        <a:spcBef>
                          <a:spcPts val="53"/>
                        </a:spcBef>
                      </a:pPr>
                      <a:endParaRPr sz="1200" dirty="0"/>
                    </a:p>
                    <a:p>
                      <a:pPr marR="12065" algn="r">
                        <a:lnSpc>
                          <a:spcPct val="100000"/>
                        </a:lnSpc>
                      </a:pPr>
                      <a:r>
                        <a:rPr sz="1450" i="1" dirty="0">
                          <a:latin typeface="Times New Roman"/>
                          <a:cs typeface="Times New Roman"/>
                        </a:rPr>
                        <a:t>Q</a:t>
                      </a:r>
                      <a:endParaRPr sz="1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B w="1506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185">
                <a:tc>
                  <a:txBody>
                    <a:bodyPr/>
                    <a:lstStyle/>
                    <a:p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9868">
                      <a:solidFill>
                        <a:srgbClr val="000000"/>
                      </a:solidFill>
                      <a:prstDash val="solid"/>
                    </a:lnR>
                    <a:lnT w="15069">
                      <a:solidFill>
                        <a:srgbClr val="000000"/>
                      </a:solidFill>
                      <a:prstDash val="solid"/>
                    </a:lnT>
                    <a:lnB w="15069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T w="15069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667">
                <a:tc>
                  <a:txBody>
                    <a:bodyPr/>
                    <a:lstStyle/>
                    <a:p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9868">
                      <a:solidFill>
                        <a:srgbClr val="000000"/>
                      </a:solidFill>
                      <a:prstDash val="solid"/>
                    </a:lnR>
                    <a:lnT w="15069">
                      <a:solidFill>
                        <a:srgbClr val="000000"/>
                      </a:solidFill>
                      <a:prstDash val="solid"/>
                    </a:lnT>
                    <a:lnB w="15069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T w="15069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243">
                <a:tc>
                  <a:txBody>
                    <a:bodyPr/>
                    <a:lstStyle/>
                    <a:p>
                      <a:endParaRPr sz="1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9868">
                      <a:solidFill>
                        <a:srgbClr val="000000"/>
                      </a:solidFill>
                      <a:prstDash val="solid"/>
                    </a:lnR>
                    <a:lnT w="15069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R w="29868">
                      <a:solidFill>
                        <a:srgbClr val="000000"/>
                      </a:solidFill>
                      <a:prstDash val="solid"/>
                    </a:lnR>
                    <a:lnT w="30151">
                      <a:solidFill>
                        <a:srgbClr val="000000"/>
                      </a:solidFill>
                      <a:prstDash val="solid"/>
                    </a:lnT>
                    <a:lnB w="30151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9868">
                      <a:solidFill>
                        <a:srgbClr val="000000"/>
                      </a:solidFill>
                      <a:prstDash val="solid"/>
                    </a:lnL>
                    <a:lnT w="15069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uľka 7">
            <a:extLst>
              <a:ext uri="{FF2B5EF4-FFF2-40B4-BE49-F238E27FC236}">
                <a16:creationId xmlns:a16="http://schemas.microsoft.com/office/drawing/2014/main" id="{FA4C2D5B-1522-4DA6-995D-E7541FF23F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744498"/>
              </p:ext>
            </p:extLst>
          </p:nvPr>
        </p:nvGraphicFramePr>
        <p:xfrm>
          <a:off x="6090407" y="2191463"/>
          <a:ext cx="2533472" cy="1452947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61395">
                  <a:extLst>
                    <a:ext uri="{9D8B030D-6E8A-4147-A177-3AD203B41FA5}">
                      <a16:colId xmlns:a16="http://schemas.microsoft.com/office/drawing/2014/main" val="1255872394"/>
                    </a:ext>
                  </a:extLst>
                </a:gridCol>
                <a:gridCol w="461395">
                  <a:extLst>
                    <a:ext uri="{9D8B030D-6E8A-4147-A177-3AD203B41FA5}">
                      <a16:colId xmlns:a16="http://schemas.microsoft.com/office/drawing/2014/main" val="2814506661"/>
                    </a:ext>
                  </a:extLst>
                </a:gridCol>
                <a:gridCol w="721453">
                  <a:extLst>
                    <a:ext uri="{9D8B030D-6E8A-4147-A177-3AD203B41FA5}">
                      <a16:colId xmlns:a16="http://schemas.microsoft.com/office/drawing/2014/main" val="2893549340"/>
                    </a:ext>
                  </a:extLst>
                </a:gridCol>
                <a:gridCol w="889229">
                  <a:extLst>
                    <a:ext uri="{9D8B030D-6E8A-4147-A177-3AD203B41FA5}">
                      <a16:colId xmlns:a16="http://schemas.microsoft.com/office/drawing/2014/main" val="1098083004"/>
                    </a:ext>
                  </a:extLst>
                </a:gridCol>
              </a:tblGrid>
              <a:tr h="221724">
                <a:tc gridSpan="2"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/>
                        <a:t>Vstup</a:t>
                      </a:r>
                      <a:endParaRPr sz="13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2405" algn="l">
                        <a:lnSpc>
                          <a:spcPct val="100000"/>
                        </a:lnSpc>
                      </a:pPr>
                      <a:r>
                        <a:rPr sz="1350" dirty="0"/>
                        <a:t>Vý</a:t>
                      </a:r>
                      <a:r>
                        <a:rPr sz="1350" spc="-10" dirty="0"/>
                        <a:t>s</a:t>
                      </a:r>
                      <a:r>
                        <a:rPr sz="1350" spc="0" dirty="0"/>
                        <a:t>tup</a:t>
                      </a:r>
                      <a:endParaRPr sz="13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2405">
                        <a:lnSpc>
                          <a:spcPct val="100000"/>
                        </a:lnSpc>
                      </a:pPr>
                      <a:endParaRPr sz="13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57071967"/>
                  </a:ext>
                </a:extLst>
              </a:tr>
              <a:tr h="245951">
                <a:tc>
                  <a:txBody>
                    <a:bodyPr/>
                    <a:lstStyle/>
                    <a:p>
                      <a:pPr marR="2349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J</a:t>
                      </a:r>
                      <a:endParaRPr sz="135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0070C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K</a:t>
                      </a:r>
                      <a:endParaRPr sz="135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0070C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6985" algn="ctr">
                        <a:lnSpc>
                          <a:spcPts val="1555"/>
                        </a:lnSpc>
                      </a:pPr>
                      <a:r>
                        <a:rPr sz="2025" spc="-67" baseline="14403" dirty="0">
                          <a:solidFill>
                            <a:schemeClr val="bg1"/>
                          </a:solidFill>
                        </a:rPr>
                        <a:t>Q</a:t>
                      </a:r>
                      <a:r>
                        <a:rPr sz="800" spc="50" dirty="0">
                          <a:solidFill>
                            <a:schemeClr val="bg1"/>
                          </a:solidFill>
                        </a:rPr>
                        <a:t>n</a:t>
                      </a:r>
                      <a:r>
                        <a:rPr sz="800" spc="-20" dirty="0">
                          <a:solidFill>
                            <a:schemeClr val="bg1"/>
                          </a:solidFill>
                        </a:rPr>
                        <a:t>+</a:t>
                      </a:r>
                      <a:r>
                        <a:rPr sz="800" spc="0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sz="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0070C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6985" algn="ctr">
                        <a:lnSpc>
                          <a:spcPts val="1555"/>
                        </a:lnSpc>
                      </a:pPr>
                      <a:endParaRPr sz="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0070C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781861"/>
                  </a:ext>
                </a:extLst>
              </a:tr>
              <a:tr h="245951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sz="135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sz="135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ctr">
                        <a:lnSpc>
                          <a:spcPct val="100000"/>
                        </a:lnSpc>
                      </a:pPr>
                      <a:r>
                        <a:rPr sz="1350" spc="-50" dirty="0">
                          <a:solidFill>
                            <a:schemeClr val="bg1"/>
                          </a:solidFill>
                        </a:rPr>
                        <a:t>Q</a:t>
                      </a:r>
                      <a:r>
                        <a:rPr sz="1200" spc="0" baseline="-24305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sz="1200" baseline="-24305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635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sk-SK" sz="135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Bez zmeny</a:t>
                      </a:r>
                      <a:endParaRPr sz="135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59678777"/>
                  </a:ext>
                </a:extLst>
              </a:tr>
              <a:tr h="246685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sz="135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sz="135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sz="135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635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sk-SK" sz="135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Reset</a:t>
                      </a:r>
                      <a:endParaRPr sz="135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25047675"/>
                  </a:ext>
                </a:extLst>
              </a:tr>
              <a:tr h="245951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sz="135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sz="135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sz="135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635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sk-SK" sz="135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Set</a:t>
                      </a:r>
                      <a:endParaRPr sz="135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63674078"/>
                  </a:ext>
                </a:extLst>
              </a:tr>
              <a:tr h="246685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sz="135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1350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sz="135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286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350" spc="-45" dirty="0" err="1">
                          <a:solidFill>
                            <a:schemeClr val="bg1"/>
                          </a:solidFill>
                        </a:rPr>
                        <a:t>Q</a:t>
                      </a:r>
                      <a:r>
                        <a:rPr lang="sk-SK" sz="1200" spc="0" baseline="-24305" dirty="0" err="1">
                          <a:solidFill>
                            <a:schemeClr val="bg1"/>
                          </a:solidFill>
                        </a:rPr>
                        <a:t>n</a:t>
                      </a:r>
                      <a:endParaRPr lang="sk-SK" sz="1200" baseline="-24305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63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35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Inverzia Q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55224604"/>
                  </a:ext>
                </a:extLst>
              </a:tr>
            </a:tbl>
          </a:graphicData>
        </a:graphic>
      </p:graphicFrame>
      <p:grpSp>
        <p:nvGrpSpPr>
          <p:cNvPr id="9" name="Skupina 8">
            <a:extLst>
              <a:ext uri="{FF2B5EF4-FFF2-40B4-BE49-F238E27FC236}">
                <a16:creationId xmlns:a16="http://schemas.microsoft.com/office/drawing/2014/main" id="{099899C3-D95F-4C2D-833F-93500D5C2FDC}"/>
              </a:ext>
            </a:extLst>
          </p:cNvPr>
          <p:cNvGrpSpPr/>
          <p:nvPr/>
        </p:nvGrpSpPr>
        <p:grpSpPr>
          <a:xfrm>
            <a:off x="2239892" y="4815152"/>
            <a:ext cx="2810243" cy="1907476"/>
            <a:chOff x="3251191" y="3752241"/>
            <a:chExt cx="3560602" cy="2423227"/>
          </a:xfrm>
        </p:grpSpPr>
        <p:sp>
          <p:nvSpPr>
            <p:cNvPr id="11" name="object 91">
              <a:extLst>
                <a:ext uri="{FF2B5EF4-FFF2-40B4-BE49-F238E27FC236}">
                  <a16:creationId xmlns:a16="http://schemas.microsoft.com/office/drawing/2014/main" id="{F9988A85-68D5-4EBE-8F45-DA339A2CEC8E}"/>
                </a:ext>
              </a:extLst>
            </p:cNvPr>
            <p:cNvSpPr/>
            <p:nvPr/>
          </p:nvSpPr>
          <p:spPr>
            <a:xfrm>
              <a:off x="3704343" y="4966183"/>
              <a:ext cx="1775465" cy="0"/>
            </a:xfrm>
            <a:custGeom>
              <a:avLst/>
              <a:gdLst/>
              <a:ahLst/>
              <a:cxnLst/>
              <a:rect l="l" t="t" r="r" b="b"/>
              <a:pathLst>
                <a:path w="1775465">
                  <a:moveTo>
                    <a:pt x="0" y="0"/>
                  </a:moveTo>
                  <a:lnTo>
                    <a:pt x="1775465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" name="object 92">
              <a:extLst>
                <a:ext uri="{FF2B5EF4-FFF2-40B4-BE49-F238E27FC236}">
                  <a16:creationId xmlns:a16="http://schemas.microsoft.com/office/drawing/2014/main" id="{CE8CB6CF-9AAC-4DAB-AC8C-51F961996E96}"/>
                </a:ext>
              </a:extLst>
            </p:cNvPr>
            <p:cNvSpPr/>
            <p:nvPr/>
          </p:nvSpPr>
          <p:spPr>
            <a:xfrm>
              <a:off x="6214380" y="4524226"/>
              <a:ext cx="579881" cy="0"/>
            </a:xfrm>
            <a:custGeom>
              <a:avLst/>
              <a:gdLst/>
              <a:ahLst/>
              <a:cxnLst/>
              <a:rect l="l" t="t" r="r" b="b"/>
              <a:pathLst>
                <a:path w="579881">
                  <a:moveTo>
                    <a:pt x="0" y="0"/>
                  </a:moveTo>
                  <a:lnTo>
                    <a:pt x="579881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" name="object 93">
              <a:extLst>
                <a:ext uri="{FF2B5EF4-FFF2-40B4-BE49-F238E27FC236}">
                  <a16:creationId xmlns:a16="http://schemas.microsoft.com/office/drawing/2014/main" id="{FC4CC3DD-F631-4C12-AFBF-1450B70D8E83}"/>
                </a:ext>
              </a:extLst>
            </p:cNvPr>
            <p:cNvSpPr/>
            <p:nvPr/>
          </p:nvSpPr>
          <p:spPr>
            <a:xfrm>
              <a:off x="6336295" y="5405857"/>
              <a:ext cx="475498" cy="0"/>
            </a:xfrm>
            <a:custGeom>
              <a:avLst/>
              <a:gdLst/>
              <a:ahLst/>
              <a:cxnLst/>
              <a:rect l="l" t="t" r="r" b="b"/>
              <a:pathLst>
                <a:path w="475498">
                  <a:moveTo>
                    <a:pt x="0" y="0"/>
                  </a:moveTo>
                  <a:lnTo>
                    <a:pt x="475498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" name="object 94">
              <a:extLst>
                <a:ext uri="{FF2B5EF4-FFF2-40B4-BE49-F238E27FC236}">
                  <a16:creationId xmlns:a16="http://schemas.microsoft.com/office/drawing/2014/main" id="{634B379E-8D7B-44C0-BCBD-C36059FA74DE}"/>
                </a:ext>
              </a:extLst>
            </p:cNvPr>
            <p:cNvSpPr/>
            <p:nvPr/>
          </p:nvSpPr>
          <p:spPr>
            <a:xfrm>
              <a:off x="6216161" y="5345867"/>
              <a:ext cx="120133" cy="120176"/>
            </a:xfrm>
            <a:custGeom>
              <a:avLst/>
              <a:gdLst/>
              <a:ahLst/>
              <a:cxnLst/>
              <a:rect l="l" t="t" r="r" b="b"/>
              <a:pathLst>
                <a:path w="120133" h="120176">
                  <a:moveTo>
                    <a:pt x="120133" y="59989"/>
                  </a:moveTo>
                  <a:lnTo>
                    <a:pt x="106053" y="20747"/>
                  </a:lnTo>
                  <a:lnTo>
                    <a:pt x="70784" y="0"/>
                  </a:lnTo>
                  <a:lnTo>
                    <a:pt x="54066" y="1097"/>
                  </a:lnTo>
                  <a:lnTo>
                    <a:pt x="16131" y="19682"/>
                  </a:lnTo>
                  <a:lnTo>
                    <a:pt x="0" y="54331"/>
                  </a:lnTo>
                  <a:lnTo>
                    <a:pt x="1500" y="69994"/>
                  </a:lnTo>
                  <a:lnTo>
                    <a:pt x="22280" y="106164"/>
                  </a:lnTo>
                  <a:lnTo>
                    <a:pt x="59391" y="120176"/>
                  </a:lnTo>
                  <a:lnTo>
                    <a:pt x="74018" y="118435"/>
                  </a:lnTo>
                  <a:lnTo>
                    <a:pt x="108237" y="95775"/>
                  </a:lnTo>
                  <a:lnTo>
                    <a:pt x="120133" y="59989"/>
                  </a:lnTo>
                  <a:close/>
                </a:path>
              </a:pathLst>
            </a:custGeom>
            <a:ln w="1499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" name="object 95">
              <a:extLst>
                <a:ext uri="{FF2B5EF4-FFF2-40B4-BE49-F238E27FC236}">
                  <a16:creationId xmlns:a16="http://schemas.microsoft.com/office/drawing/2014/main" id="{745E656B-A653-45A4-AA3E-E566CDA6891A}"/>
                </a:ext>
              </a:extLst>
            </p:cNvPr>
            <p:cNvSpPr/>
            <p:nvPr/>
          </p:nvSpPr>
          <p:spPr>
            <a:xfrm>
              <a:off x="3433072" y="4659865"/>
              <a:ext cx="398532" cy="0"/>
            </a:xfrm>
            <a:custGeom>
              <a:avLst/>
              <a:gdLst/>
              <a:ahLst/>
              <a:cxnLst/>
              <a:rect l="l" t="t" r="r" b="b"/>
              <a:pathLst>
                <a:path w="398532">
                  <a:moveTo>
                    <a:pt x="0" y="0"/>
                  </a:moveTo>
                  <a:lnTo>
                    <a:pt x="398532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" name="object 96">
              <a:extLst>
                <a:ext uri="{FF2B5EF4-FFF2-40B4-BE49-F238E27FC236}">
                  <a16:creationId xmlns:a16="http://schemas.microsoft.com/office/drawing/2014/main" id="{529964F7-FA07-499C-83AA-5766CE2AEDCC}"/>
                </a:ext>
              </a:extLst>
            </p:cNvPr>
            <p:cNvSpPr/>
            <p:nvPr/>
          </p:nvSpPr>
          <p:spPr>
            <a:xfrm>
              <a:off x="3552702" y="3752308"/>
              <a:ext cx="3086865" cy="0"/>
            </a:xfrm>
            <a:custGeom>
              <a:avLst/>
              <a:gdLst/>
              <a:ahLst/>
              <a:cxnLst/>
              <a:rect l="l" t="t" r="r" b="b"/>
              <a:pathLst>
                <a:path w="3086865">
                  <a:moveTo>
                    <a:pt x="0" y="0"/>
                  </a:moveTo>
                  <a:lnTo>
                    <a:pt x="3086865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" name="object 97">
              <a:extLst>
                <a:ext uri="{FF2B5EF4-FFF2-40B4-BE49-F238E27FC236}">
                  <a16:creationId xmlns:a16="http://schemas.microsoft.com/office/drawing/2014/main" id="{5F6F6F34-AF5F-4738-9BE3-1CD634A77B39}"/>
                </a:ext>
              </a:extLst>
            </p:cNvPr>
            <p:cNvSpPr/>
            <p:nvPr/>
          </p:nvSpPr>
          <p:spPr>
            <a:xfrm>
              <a:off x="6642613" y="3752308"/>
              <a:ext cx="0" cy="1626101"/>
            </a:xfrm>
            <a:custGeom>
              <a:avLst/>
              <a:gdLst/>
              <a:ahLst/>
              <a:cxnLst/>
              <a:rect l="l" t="t" r="r" b="b"/>
              <a:pathLst>
                <a:path h="1626101">
                  <a:moveTo>
                    <a:pt x="0" y="0"/>
                  </a:moveTo>
                  <a:lnTo>
                    <a:pt x="0" y="1626101"/>
                  </a:lnTo>
                </a:path>
              </a:pathLst>
            </a:custGeom>
            <a:ln w="1492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" name="object 98">
              <a:extLst>
                <a:ext uri="{FF2B5EF4-FFF2-40B4-BE49-F238E27FC236}">
                  <a16:creationId xmlns:a16="http://schemas.microsoft.com/office/drawing/2014/main" id="{1B22F4AE-CE79-4697-B86E-2C51DF8C6333}"/>
                </a:ext>
              </a:extLst>
            </p:cNvPr>
            <p:cNvSpPr/>
            <p:nvPr/>
          </p:nvSpPr>
          <p:spPr>
            <a:xfrm>
              <a:off x="6620047" y="5379735"/>
              <a:ext cx="44676" cy="45643"/>
            </a:xfrm>
            <a:custGeom>
              <a:avLst/>
              <a:gdLst/>
              <a:ahLst/>
              <a:cxnLst/>
              <a:rect l="l" t="t" r="r" b="b"/>
              <a:pathLst>
                <a:path w="44676" h="45643">
                  <a:moveTo>
                    <a:pt x="11333" y="45643"/>
                  </a:moveTo>
                  <a:lnTo>
                    <a:pt x="2970" y="35497"/>
                  </a:lnTo>
                  <a:lnTo>
                    <a:pt x="0" y="19703"/>
                  </a:lnTo>
                  <a:lnTo>
                    <a:pt x="4549" y="8646"/>
                  </a:lnTo>
                  <a:lnTo>
                    <a:pt x="14883" y="1508"/>
                  </a:lnTo>
                  <a:lnTo>
                    <a:pt x="31307" y="0"/>
                  </a:lnTo>
                  <a:lnTo>
                    <a:pt x="40938" y="9342"/>
                  </a:lnTo>
                  <a:lnTo>
                    <a:pt x="44676" y="23837"/>
                  </a:lnTo>
                  <a:lnTo>
                    <a:pt x="44158" y="29082"/>
                  </a:lnTo>
                  <a:lnTo>
                    <a:pt x="39146" y="39002"/>
                  </a:lnTo>
                  <a:lnTo>
                    <a:pt x="28380" y="45127"/>
                  </a:lnTo>
                  <a:lnTo>
                    <a:pt x="11333" y="4564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" name="object 99">
              <a:extLst>
                <a:ext uri="{FF2B5EF4-FFF2-40B4-BE49-F238E27FC236}">
                  <a16:creationId xmlns:a16="http://schemas.microsoft.com/office/drawing/2014/main" id="{A421190F-C33F-4DAF-AFAB-8AFA2BC8FFCC}"/>
                </a:ext>
              </a:extLst>
            </p:cNvPr>
            <p:cNvSpPr/>
            <p:nvPr/>
          </p:nvSpPr>
          <p:spPr>
            <a:xfrm>
              <a:off x="6620047" y="5379735"/>
              <a:ext cx="44676" cy="45643"/>
            </a:xfrm>
            <a:custGeom>
              <a:avLst/>
              <a:gdLst/>
              <a:ahLst/>
              <a:cxnLst/>
              <a:rect l="l" t="t" r="r" b="b"/>
              <a:pathLst>
                <a:path w="44676" h="45643">
                  <a:moveTo>
                    <a:pt x="44676" y="23837"/>
                  </a:moveTo>
                  <a:lnTo>
                    <a:pt x="40938" y="9342"/>
                  </a:lnTo>
                  <a:lnTo>
                    <a:pt x="31307" y="0"/>
                  </a:lnTo>
                  <a:lnTo>
                    <a:pt x="14883" y="1508"/>
                  </a:lnTo>
                  <a:lnTo>
                    <a:pt x="4549" y="8646"/>
                  </a:lnTo>
                  <a:lnTo>
                    <a:pt x="0" y="19703"/>
                  </a:lnTo>
                  <a:lnTo>
                    <a:pt x="2970" y="35497"/>
                  </a:lnTo>
                  <a:lnTo>
                    <a:pt x="11333" y="45643"/>
                  </a:lnTo>
                  <a:lnTo>
                    <a:pt x="28380" y="45127"/>
                  </a:lnTo>
                  <a:lnTo>
                    <a:pt x="39146" y="39002"/>
                  </a:lnTo>
                  <a:lnTo>
                    <a:pt x="44158" y="29082"/>
                  </a:lnTo>
                  <a:lnTo>
                    <a:pt x="44676" y="23837"/>
                  </a:lnTo>
                  <a:close/>
                </a:path>
              </a:pathLst>
            </a:custGeom>
            <a:ln w="1000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" name="object 100">
              <a:extLst>
                <a:ext uri="{FF2B5EF4-FFF2-40B4-BE49-F238E27FC236}">
                  <a16:creationId xmlns:a16="http://schemas.microsoft.com/office/drawing/2014/main" id="{0996AE66-BD99-4FB8-9DE5-A41C22407327}"/>
                </a:ext>
              </a:extLst>
            </p:cNvPr>
            <p:cNvSpPr/>
            <p:nvPr/>
          </p:nvSpPr>
          <p:spPr>
            <a:xfrm>
              <a:off x="3552711" y="6175468"/>
              <a:ext cx="2868171" cy="0"/>
            </a:xfrm>
            <a:custGeom>
              <a:avLst/>
              <a:gdLst/>
              <a:ahLst/>
              <a:cxnLst/>
              <a:rect l="l" t="t" r="r" b="b"/>
              <a:pathLst>
                <a:path w="2868171">
                  <a:moveTo>
                    <a:pt x="0" y="0"/>
                  </a:moveTo>
                  <a:lnTo>
                    <a:pt x="2868171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" name="object 101">
              <a:extLst>
                <a:ext uri="{FF2B5EF4-FFF2-40B4-BE49-F238E27FC236}">
                  <a16:creationId xmlns:a16="http://schemas.microsoft.com/office/drawing/2014/main" id="{1D4542C7-A88C-4901-9F79-A2928D1C5DB7}"/>
                </a:ext>
              </a:extLst>
            </p:cNvPr>
            <p:cNvSpPr/>
            <p:nvPr/>
          </p:nvSpPr>
          <p:spPr>
            <a:xfrm>
              <a:off x="6425459" y="4544042"/>
              <a:ext cx="0" cy="1626092"/>
            </a:xfrm>
            <a:custGeom>
              <a:avLst/>
              <a:gdLst/>
              <a:ahLst/>
              <a:cxnLst/>
              <a:rect l="l" t="t" r="r" b="b"/>
              <a:pathLst>
                <a:path h="1626092">
                  <a:moveTo>
                    <a:pt x="0" y="0"/>
                  </a:moveTo>
                  <a:lnTo>
                    <a:pt x="0" y="1626092"/>
                  </a:lnTo>
                </a:path>
              </a:pathLst>
            </a:custGeom>
            <a:ln w="1492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" name="object 102">
              <a:extLst>
                <a:ext uri="{FF2B5EF4-FFF2-40B4-BE49-F238E27FC236}">
                  <a16:creationId xmlns:a16="http://schemas.microsoft.com/office/drawing/2014/main" id="{D579AD1A-C4C5-4B42-9B90-49603BF706E8}"/>
                </a:ext>
              </a:extLst>
            </p:cNvPr>
            <p:cNvSpPr/>
            <p:nvPr/>
          </p:nvSpPr>
          <p:spPr>
            <a:xfrm>
              <a:off x="6403014" y="4495400"/>
              <a:ext cx="44539" cy="50890"/>
            </a:xfrm>
            <a:custGeom>
              <a:avLst/>
              <a:gdLst/>
              <a:ahLst/>
              <a:cxnLst/>
              <a:rect l="l" t="t" r="r" b="b"/>
              <a:pathLst>
                <a:path w="44539" h="50890">
                  <a:moveTo>
                    <a:pt x="21231" y="50890"/>
                  </a:moveTo>
                  <a:lnTo>
                    <a:pt x="10144" y="46550"/>
                  </a:lnTo>
                  <a:lnTo>
                    <a:pt x="2577" y="35665"/>
                  </a:lnTo>
                  <a:lnTo>
                    <a:pt x="0" y="19223"/>
                  </a:lnTo>
                  <a:lnTo>
                    <a:pt x="4791" y="8375"/>
                  </a:lnTo>
                  <a:lnTo>
                    <a:pt x="15197" y="1343"/>
                  </a:lnTo>
                  <a:lnTo>
                    <a:pt x="31559" y="0"/>
                  </a:lnTo>
                  <a:lnTo>
                    <a:pt x="40918" y="9739"/>
                  </a:lnTo>
                  <a:lnTo>
                    <a:pt x="44539" y="24257"/>
                  </a:lnTo>
                  <a:lnTo>
                    <a:pt x="42297" y="35786"/>
                  </a:lnTo>
                  <a:lnTo>
                    <a:pt x="33994" y="46675"/>
                  </a:lnTo>
                  <a:lnTo>
                    <a:pt x="21231" y="508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" name="object 103">
              <a:extLst>
                <a:ext uri="{FF2B5EF4-FFF2-40B4-BE49-F238E27FC236}">
                  <a16:creationId xmlns:a16="http://schemas.microsoft.com/office/drawing/2014/main" id="{05965594-C4E6-440C-9705-C44A5E8EB23F}"/>
                </a:ext>
              </a:extLst>
            </p:cNvPr>
            <p:cNvSpPr/>
            <p:nvPr/>
          </p:nvSpPr>
          <p:spPr>
            <a:xfrm>
              <a:off x="6403014" y="4495400"/>
              <a:ext cx="44539" cy="50890"/>
            </a:xfrm>
            <a:custGeom>
              <a:avLst/>
              <a:gdLst/>
              <a:ahLst/>
              <a:cxnLst/>
              <a:rect l="l" t="t" r="r" b="b"/>
              <a:pathLst>
                <a:path w="44539" h="50890">
                  <a:moveTo>
                    <a:pt x="44539" y="24257"/>
                  </a:moveTo>
                  <a:lnTo>
                    <a:pt x="40918" y="9739"/>
                  </a:lnTo>
                  <a:lnTo>
                    <a:pt x="31559" y="0"/>
                  </a:lnTo>
                  <a:lnTo>
                    <a:pt x="15197" y="1343"/>
                  </a:lnTo>
                  <a:lnTo>
                    <a:pt x="4791" y="8375"/>
                  </a:lnTo>
                  <a:lnTo>
                    <a:pt x="0" y="19223"/>
                  </a:lnTo>
                  <a:lnTo>
                    <a:pt x="2577" y="35665"/>
                  </a:lnTo>
                  <a:lnTo>
                    <a:pt x="10144" y="46550"/>
                  </a:lnTo>
                  <a:lnTo>
                    <a:pt x="21231" y="50890"/>
                  </a:lnTo>
                  <a:lnTo>
                    <a:pt x="33994" y="46675"/>
                  </a:lnTo>
                  <a:lnTo>
                    <a:pt x="42297" y="35786"/>
                  </a:lnTo>
                  <a:lnTo>
                    <a:pt x="44539" y="24257"/>
                  </a:lnTo>
                  <a:close/>
                </a:path>
              </a:pathLst>
            </a:custGeom>
            <a:ln w="10001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" name="object 104">
              <a:extLst>
                <a:ext uri="{FF2B5EF4-FFF2-40B4-BE49-F238E27FC236}">
                  <a16:creationId xmlns:a16="http://schemas.microsoft.com/office/drawing/2014/main" id="{61BB968F-25A6-4412-B062-5FC0D2E0A90F}"/>
                </a:ext>
              </a:extLst>
            </p:cNvPr>
            <p:cNvSpPr txBox="1"/>
            <p:nvPr/>
          </p:nvSpPr>
          <p:spPr>
            <a:xfrm>
              <a:off x="3300721" y="4515346"/>
              <a:ext cx="111125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i="1" spc="25" dirty="0">
                  <a:latin typeface="Times New Roman"/>
                  <a:cs typeface="Times New Roman"/>
                </a:rPr>
                <a:t>J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25" name="object 105">
              <a:extLst>
                <a:ext uri="{FF2B5EF4-FFF2-40B4-BE49-F238E27FC236}">
                  <a16:creationId xmlns:a16="http://schemas.microsoft.com/office/drawing/2014/main" id="{6FDEE74E-0DC4-4C7E-A247-44870AB89013}"/>
                </a:ext>
              </a:extLst>
            </p:cNvPr>
            <p:cNvSpPr txBox="1"/>
            <p:nvPr/>
          </p:nvSpPr>
          <p:spPr>
            <a:xfrm>
              <a:off x="3547603" y="4834621"/>
              <a:ext cx="153670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i="1" spc="35" dirty="0">
                  <a:latin typeface="Times New Roman"/>
                  <a:cs typeface="Times New Roman"/>
                </a:rPr>
                <a:t>C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26" name="object 106">
              <a:extLst>
                <a:ext uri="{FF2B5EF4-FFF2-40B4-BE49-F238E27FC236}">
                  <a16:creationId xmlns:a16="http://schemas.microsoft.com/office/drawing/2014/main" id="{9CAEAFE2-FF2F-4353-BCE0-650E6A7EE704}"/>
                </a:ext>
              </a:extLst>
            </p:cNvPr>
            <p:cNvSpPr txBox="1"/>
            <p:nvPr/>
          </p:nvSpPr>
          <p:spPr>
            <a:xfrm>
              <a:off x="3251191" y="5121134"/>
              <a:ext cx="153670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i="1" spc="35" dirty="0">
                  <a:latin typeface="Times New Roman"/>
                  <a:cs typeface="Times New Roman"/>
                </a:rPr>
                <a:t>K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27" name="object 108">
              <a:extLst>
                <a:ext uri="{FF2B5EF4-FFF2-40B4-BE49-F238E27FC236}">
                  <a16:creationId xmlns:a16="http://schemas.microsoft.com/office/drawing/2014/main" id="{C3609444-FA12-4653-B9F6-3B034352363A}"/>
                </a:ext>
              </a:extLst>
            </p:cNvPr>
            <p:cNvSpPr/>
            <p:nvPr/>
          </p:nvSpPr>
          <p:spPr>
            <a:xfrm>
              <a:off x="4461770" y="5398226"/>
              <a:ext cx="1030222" cy="0"/>
            </a:xfrm>
            <a:custGeom>
              <a:avLst/>
              <a:gdLst/>
              <a:ahLst/>
              <a:cxnLst/>
              <a:rect l="l" t="t" r="r" b="b"/>
              <a:pathLst>
                <a:path w="1030222">
                  <a:moveTo>
                    <a:pt x="0" y="0"/>
                  </a:moveTo>
                  <a:lnTo>
                    <a:pt x="1030222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" name="object 109">
              <a:extLst>
                <a:ext uri="{FF2B5EF4-FFF2-40B4-BE49-F238E27FC236}">
                  <a16:creationId xmlns:a16="http://schemas.microsoft.com/office/drawing/2014/main" id="{C32A2713-C273-426A-B1DB-8F7273763D6A}"/>
                </a:ext>
              </a:extLst>
            </p:cNvPr>
            <p:cNvSpPr/>
            <p:nvPr/>
          </p:nvSpPr>
          <p:spPr>
            <a:xfrm>
              <a:off x="4341575" y="5338142"/>
              <a:ext cx="119423" cy="118645"/>
            </a:xfrm>
            <a:custGeom>
              <a:avLst/>
              <a:gdLst/>
              <a:ahLst/>
              <a:cxnLst/>
              <a:rect l="l" t="t" r="r" b="b"/>
              <a:pathLst>
                <a:path w="119423" h="118645">
                  <a:moveTo>
                    <a:pt x="119423" y="60084"/>
                  </a:moveTo>
                  <a:lnTo>
                    <a:pt x="105245" y="20643"/>
                  </a:lnTo>
                  <a:lnTo>
                    <a:pt x="70088" y="0"/>
                  </a:lnTo>
                  <a:lnTo>
                    <a:pt x="53298" y="1148"/>
                  </a:lnTo>
                  <a:lnTo>
                    <a:pt x="15608" y="20021"/>
                  </a:lnTo>
                  <a:lnTo>
                    <a:pt x="0" y="55052"/>
                  </a:lnTo>
                  <a:lnTo>
                    <a:pt x="1500" y="70564"/>
                  </a:lnTo>
                  <a:lnTo>
                    <a:pt x="22246" y="106505"/>
                  </a:lnTo>
                  <a:lnTo>
                    <a:pt x="46110" y="118645"/>
                  </a:lnTo>
                  <a:lnTo>
                    <a:pt x="63575" y="117818"/>
                  </a:lnTo>
                  <a:lnTo>
                    <a:pt x="102425" y="100295"/>
                  </a:lnTo>
                  <a:lnTo>
                    <a:pt x="119423" y="60084"/>
                  </a:lnTo>
                  <a:close/>
                </a:path>
              </a:pathLst>
            </a:custGeom>
            <a:ln w="1499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" name="object 110">
              <a:extLst>
                <a:ext uri="{FF2B5EF4-FFF2-40B4-BE49-F238E27FC236}">
                  <a16:creationId xmlns:a16="http://schemas.microsoft.com/office/drawing/2014/main" id="{2D0DE547-78FE-43B3-9B20-85C8A880DDFA}"/>
                </a:ext>
              </a:extLst>
            </p:cNvPr>
            <p:cNvSpPr/>
            <p:nvPr/>
          </p:nvSpPr>
          <p:spPr>
            <a:xfrm>
              <a:off x="4461770" y="4524214"/>
              <a:ext cx="1030222" cy="0"/>
            </a:xfrm>
            <a:custGeom>
              <a:avLst/>
              <a:gdLst/>
              <a:ahLst/>
              <a:cxnLst/>
              <a:rect l="l" t="t" r="r" b="b"/>
              <a:pathLst>
                <a:path w="1030222">
                  <a:moveTo>
                    <a:pt x="0" y="0"/>
                  </a:moveTo>
                  <a:lnTo>
                    <a:pt x="1030222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" name="object 111">
              <a:extLst>
                <a:ext uri="{FF2B5EF4-FFF2-40B4-BE49-F238E27FC236}">
                  <a16:creationId xmlns:a16="http://schemas.microsoft.com/office/drawing/2014/main" id="{1BC36A52-252D-4207-9918-008A37C2EC17}"/>
                </a:ext>
              </a:extLst>
            </p:cNvPr>
            <p:cNvSpPr/>
            <p:nvPr/>
          </p:nvSpPr>
          <p:spPr>
            <a:xfrm>
              <a:off x="4341574" y="4463376"/>
              <a:ext cx="119424" cy="121037"/>
            </a:xfrm>
            <a:custGeom>
              <a:avLst/>
              <a:gdLst/>
              <a:ahLst/>
              <a:cxnLst/>
              <a:rect l="l" t="t" r="r" b="b"/>
              <a:pathLst>
                <a:path w="119424" h="121037">
                  <a:moveTo>
                    <a:pt x="119424" y="60073"/>
                  </a:moveTo>
                  <a:lnTo>
                    <a:pt x="105244" y="20639"/>
                  </a:lnTo>
                  <a:lnTo>
                    <a:pt x="70081" y="0"/>
                  </a:lnTo>
                  <a:lnTo>
                    <a:pt x="53290" y="1149"/>
                  </a:lnTo>
                  <a:lnTo>
                    <a:pt x="15603" y="20027"/>
                  </a:lnTo>
                  <a:lnTo>
                    <a:pt x="0" y="55059"/>
                  </a:lnTo>
                  <a:lnTo>
                    <a:pt x="1481" y="70759"/>
                  </a:lnTo>
                  <a:lnTo>
                    <a:pt x="21991" y="106992"/>
                  </a:lnTo>
                  <a:lnTo>
                    <a:pt x="59375" y="121037"/>
                  </a:lnTo>
                  <a:lnTo>
                    <a:pt x="73727" y="119295"/>
                  </a:lnTo>
                  <a:lnTo>
                    <a:pt x="107550" y="96501"/>
                  </a:lnTo>
                  <a:lnTo>
                    <a:pt x="119424" y="60073"/>
                  </a:lnTo>
                  <a:close/>
                </a:path>
              </a:pathLst>
            </a:custGeom>
            <a:ln w="1499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" name="object 112">
              <a:extLst>
                <a:ext uri="{FF2B5EF4-FFF2-40B4-BE49-F238E27FC236}">
                  <a16:creationId xmlns:a16="http://schemas.microsoft.com/office/drawing/2014/main" id="{97309008-4B7D-499E-A833-277041AEE1E2}"/>
                </a:ext>
              </a:extLst>
            </p:cNvPr>
            <p:cNvSpPr txBox="1"/>
            <p:nvPr/>
          </p:nvSpPr>
          <p:spPr>
            <a:xfrm>
              <a:off x="6021801" y="4427704"/>
              <a:ext cx="164465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i="1" spc="40" dirty="0">
                  <a:latin typeface="Times New Roman"/>
                  <a:cs typeface="Times New Roman"/>
                </a:rPr>
                <a:t>Q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32" name="object 113">
              <a:extLst>
                <a:ext uri="{FF2B5EF4-FFF2-40B4-BE49-F238E27FC236}">
                  <a16:creationId xmlns:a16="http://schemas.microsoft.com/office/drawing/2014/main" id="{99A54221-A1E2-49E0-8615-75988F2D22B1}"/>
                </a:ext>
              </a:extLst>
            </p:cNvPr>
            <p:cNvSpPr txBox="1"/>
            <p:nvPr/>
          </p:nvSpPr>
          <p:spPr>
            <a:xfrm>
              <a:off x="6024855" y="5281912"/>
              <a:ext cx="164465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i="1" spc="40" dirty="0">
                  <a:latin typeface="Times New Roman"/>
                  <a:cs typeface="Times New Roman"/>
                </a:rPr>
                <a:t>Q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33" name="object 114">
              <a:extLst>
                <a:ext uri="{FF2B5EF4-FFF2-40B4-BE49-F238E27FC236}">
                  <a16:creationId xmlns:a16="http://schemas.microsoft.com/office/drawing/2014/main" id="{DB47E818-5179-4EE0-99C6-3095BEE24681}"/>
                </a:ext>
              </a:extLst>
            </p:cNvPr>
            <p:cNvSpPr txBox="1"/>
            <p:nvPr/>
          </p:nvSpPr>
          <p:spPr>
            <a:xfrm>
              <a:off x="5549378" y="4495523"/>
              <a:ext cx="121920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i="1" spc="25" dirty="0">
                  <a:latin typeface="Times New Roman"/>
                  <a:cs typeface="Times New Roman"/>
                </a:rPr>
                <a:t>S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34" name="object 115">
              <a:extLst>
                <a:ext uri="{FF2B5EF4-FFF2-40B4-BE49-F238E27FC236}">
                  <a16:creationId xmlns:a16="http://schemas.microsoft.com/office/drawing/2014/main" id="{438B7FFB-EE4F-4D40-9CF3-1A1705DF7E5F}"/>
                </a:ext>
              </a:extLst>
            </p:cNvPr>
            <p:cNvSpPr txBox="1"/>
            <p:nvPr/>
          </p:nvSpPr>
          <p:spPr>
            <a:xfrm>
              <a:off x="5544039" y="5234655"/>
              <a:ext cx="142875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i="1" spc="35" dirty="0">
                  <a:latin typeface="Times New Roman"/>
                  <a:cs typeface="Times New Roman"/>
                </a:rPr>
                <a:t>R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35" name="object 116">
              <a:extLst>
                <a:ext uri="{FF2B5EF4-FFF2-40B4-BE49-F238E27FC236}">
                  <a16:creationId xmlns:a16="http://schemas.microsoft.com/office/drawing/2014/main" id="{C717E0D8-6D8B-4F84-99F8-E2A3C8D638DC}"/>
                </a:ext>
              </a:extLst>
            </p:cNvPr>
            <p:cNvSpPr/>
            <p:nvPr/>
          </p:nvSpPr>
          <p:spPr>
            <a:xfrm>
              <a:off x="5491979" y="4428197"/>
              <a:ext cx="714748" cy="0"/>
            </a:xfrm>
            <a:custGeom>
              <a:avLst/>
              <a:gdLst/>
              <a:ahLst/>
              <a:cxnLst/>
              <a:rect l="l" t="t" r="r" b="b"/>
              <a:pathLst>
                <a:path w="714748">
                  <a:moveTo>
                    <a:pt x="0" y="0"/>
                  </a:moveTo>
                  <a:lnTo>
                    <a:pt x="714748" y="0"/>
                  </a:lnTo>
                </a:path>
              </a:pathLst>
            </a:custGeom>
            <a:ln w="301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" name="object 117">
              <a:extLst>
                <a:ext uri="{FF2B5EF4-FFF2-40B4-BE49-F238E27FC236}">
                  <a16:creationId xmlns:a16="http://schemas.microsoft.com/office/drawing/2014/main" id="{65EE0962-5CAE-4661-B554-E0515ABDC84C}"/>
                </a:ext>
              </a:extLst>
            </p:cNvPr>
            <p:cNvSpPr/>
            <p:nvPr/>
          </p:nvSpPr>
          <p:spPr>
            <a:xfrm>
              <a:off x="5491979" y="4428197"/>
              <a:ext cx="0" cy="1123927"/>
            </a:xfrm>
            <a:custGeom>
              <a:avLst/>
              <a:gdLst/>
              <a:ahLst/>
              <a:cxnLst/>
              <a:rect l="l" t="t" r="r" b="b"/>
              <a:pathLst>
                <a:path h="1123927">
                  <a:moveTo>
                    <a:pt x="0" y="0"/>
                  </a:moveTo>
                  <a:lnTo>
                    <a:pt x="0" y="1123927"/>
                  </a:lnTo>
                </a:path>
              </a:pathLst>
            </a:custGeom>
            <a:ln w="2986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" name="object 118">
              <a:extLst>
                <a:ext uri="{FF2B5EF4-FFF2-40B4-BE49-F238E27FC236}">
                  <a16:creationId xmlns:a16="http://schemas.microsoft.com/office/drawing/2014/main" id="{7C7214F6-6B50-4B3A-9D3B-D409A6161F04}"/>
                </a:ext>
              </a:extLst>
            </p:cNvPr>
            <p:cNvSpPr/>
            <p:nvPr/>
          </p:nvSpPr>
          <p:spPr>
            <a:xfrm>
              <a:off x="6206728" y="4428197"/>
              <a:ext cx="0" cy="1123927"/>
            </a:xfrm>
            <a:custGeom>
              <a:avLst/>
              <a:gdLst/>
              <a:ahLst/>
              <a:cxnLst/>
              <a:rect l="l" t="t" r="r" b="b"/>
              <a:pathLst>
                <a:path h="1123927">
                  <a:moveTo>
                    <a:pt x="0" y="0"/>
                  </a:moveTo>
                  <a:lnTo>
                    <a:pt x="0" y="1123927"/>
                  </a:lnTo>
                </a:path>
              </a:pathLst>
            </a:custGeom>
            <a:ln w="2986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" name="object 119">
              <a:extLst>
                <a:ext uri="{FF2B5EF4-FFF2-40B4-BE49-F238E27FC236}">
                  <a16:creationId xmlns:a16="http://schemas.microsoft.com/office/drawing/2014/main" id="{D356035D-4650-4E5A-92F7-806788951709}"/>
                </a:ext>
              </a:extLst>
            </p:cNvPr>
            <p:cNvSpPr/>
            <p:nvPr/>
          </p:nvSpPr>
          <p:spPr>
            <a:xfrm>
              <a:off x="5491979" y="5554421"/>
              <a:ext cx="714748" cy="0"/>
            </a:xfrm>
            <a:custGeom>
              <a:avLst/>
              <a:gdLst/>
              <a:ahLst/>
              <a:cxnLst/>
              <a:rect l="l" t="t" r="r" b="b"/>
              <a:pathLst>
                <a:path w="714748">
                  <a:moveTo>
                    <a:pt x="0" y="0"/>
                  </a:moveTo>
                  <a:lnTo>
                    <a:pt x="714748" y="0"/>
                  </a:lnTo>
                </a:path>
              </a:pathLst>
            </a:custGeom>
            <a:ln w="30152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" name="object 120">
              <a:extLst>
                <a:ext uri="{FF2B5EF4-FFF2-40B4-BE49-F238E27FC236}">
                  <a16:creationId xmlns:a16="http://schemas.microsoft.com/office/drawing/2014/main" id="{819F576E-7D6A-4EC3-9F1A-69D7D85AE7EF}"/>
                </a:ext>
              </a:extLst>
            </p:cNvPr>
            <p:cNvSpPr txBox="1"/>
            <p:nvPr/>
          </p:nvSpPr>
          <p:spPr>
            <a:xfrm>
              <a:off x="5780234" y="4442933"/>
              <a:ext cx="154305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b="1" spc="35" dirty="0">
                  <a:latin typeface="Times New Roman"/>
                  <a:cs typeface="Times New Roman"/>
                </a:rPr>
                <a:t>T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40" name="object 121">
              <a:extLst>
                <a:ext uri="{FF2B5EF4-FFF2-40B4-BE49-F238E27FC236}">
                  <a16:creationId xmlns:a16="http://schemas.microsoft.com/office/drawing/2014/main" id="{EDCFF994-3353-45C3-83B8-37E016F82417}"/>
                </a:ext>
              </a:extLst>
            </p:cNvPr>
            <p:cNvSpPr/>
            <p:nvPr/>
          </p:nvSpPr>
          <p:spPr>
            <a:xfrm>
              <a:off x="5718274" y="4428185"/>
              <a:ext cx="0" cy="1126222"/>
            </a:xfrm>
            <a:custGeom>
              <a:avLst/>
              <a:gdLst/>
              <a:ahLst/>
              <a:cxnLst/>
              <a:rect l="l" t="t" r="r" b="b"/>
              <a:pathLst>
                <a:path h="1126222">
                  <a:moveTo>
                    <a:pt x="0" y="0"/>
                  </a:moveTo>
                  <a:lnTo>
                    <a:pt x="0" y="1126222"/>
                  </a:lnTo>
                </a:path>
              </a:pathLst>
            </a:custGeom>
            <a:ln w="29868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" name="object 122">
              <a:extLst>
                <a:ext uri="{FF2B5EF4-FFF2-40B4-BE49-F238E27FC236}">
                  <a16:creationId xmlns:a16="http://schemas.microsoft.com/office/drawing/2014/main" id="{64DE1810-AE04-416D-BFAD-4A0AF6D5E87C}"/>
                </a:ext>
              </a:extLst>
            </p:cNvPr>
            <p:cNvSpPr/>
            <p:nvPr/>
          </p:nvSpPr>
          <p:spPr>
            <a:xfrm>
              <a:off x="6089362" y="5297613"/>
              <a:ext cx="60204" cy="0"/>
            </a:xfrm>
            <a:custGeom>
              <a:avLst/>
              <a:gdLst/>
              <a:ahLst/>
              <a:cxnLst/>
              <a:rect l="l" t="t" r="r" b="b"/>
              <a:pathLst>
                <a:path w="60204">
                  <a:moveTo>
                    <a:pt x="0" y="0"/>
                  </a:moveTo>
                  <a:lnTo>
                    <a:pt x="60204" y="0"/>
                  </a:lnTo>
                </a:path>
              </a:pathLst>
            </a:custGeom>
            <a:ln w="12555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" name="object 125">
              <a:extLst>
                <a:ext uri="{FF2B5EF4-FFF2-40B4-BE49-F238E27FC236}">
                  <a16:creationId xmlns:a16="http://schemas.microsoft.com/office/drawing/2014/main" id="{91D0B56C-2CB1-4A73-94F7-30377FA2207F}"/>
                </a:ext>
              </a:extLst>
            </p:cNvPr>
            <p:cNvSpPr/>
            <p:nvPr/>
          </p:nvSpPr>
          <p:spPr>
            <a:xfrm>
              <a:off x="3852133" y="4170604"/>
              <a:ext cx="475480" cy="693412"/>
            </a:xfrm>
            <a:custGeom>
              <a:avLst/>
              <a:gdLst/>
              <a:ahLst/>
              <a:cxnLst/>
              <a:rect l="l" t="t" r="r" b="b"/>
              <a:pathLst>
                <a:path w="475480" h="693412">
                  <a:moveTo>
                    <a:pt x="475480" y="0"/>
                  </a:moveTo>
                  <a:lnTo>
                    <a:pt x="0" y="0"/>
                  </a:lnTo>
                  <a:lnTo>
                    <a:pt x="0" y="693412"/>
                  </a:lnTo>
                  <a:lnTo>
                    <a:pt x="475480" y="693412"/>
                  </a:lnTo>
                  <a:lnTo>
                    <a:pt x="4754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" name="object 126">
              <a:extLst>
                <a:ext uri="{FF2B5EF4-FFF2-40B4-BE49-F238E27FC236}">
                  <a16:creationId xmlns:a16="http://schemas.microsoft.com/office/drawing/2014/main" id="{24830B5C-10AC-455A-B2CD-C1CE93039EE2}"/>
                </a:ext>
              </a:extLst>
            </p:cNvPr>
            <p:cNvSpPr/>
            <p:nvPr/>
          </p:nvSpPr>
          <p:spPr>
            <a:xfrm>
              <a:off x="3852133" y="4170604"/>
              <a:ext cx="475480" cy="693412"/>
            </a:xfrm>
            <a:custGeom>
              <a:avLst/>
              <a:gdLst/>
              <a:ahLst/>
              <a:cxnLst/>
              <a:rect l="l" t="t" r="r" b="b"/>
              <a:pathLst>
                <a:path w="475480" h="693412">
                  <a:moveTo>
                    <a:pt x="475480" y="0"/>
                  </a:moveTo>
                  <a:lnTo>
                    <a:pt x="0" y="0"/>
                  </a:lnTo>
                  <a:lnTo>
                    <a:pt x="0" y="693412"/>
                  </a:lnTo>
                  <a:lnTo>
                    <a:pt x="475480" y="693412"/>
                  </a:lnTo>
                  <a:lnTo>
                    <a:pt x="475480" y="0"/>
                  </a:lnTo>
                  <a:close/>
                </a:path>
              </a:pathLst>
            </a:custGeom>
            <a:ln w="3245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" name="object 127">
              <a:extLst>
                <a:ext uri="{FF2B5EF4-FFF2-40B4-BE49-F238E27FC236}">
                  <a16:creationId xmlns:a16="http://schemas.microsoft.com/office/drawing/2014/main" id="{854DF240-BC9C-4AE8-AE52-B4FAF41C6F7A}"/>
                </a:ext>
              </a:extLst>
            </p:cNvPr>
            <p:cNvSpPr txBox="1"/>
            <p:nvPr/>
          </p:nvSpPr>
          <p:spPr>
            <a:xfrm>
              <a:off x="3905697" y="4181535"/>
              <a:ext cx="186055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b="1" spc="45" dirty="0">
                  <a:latin typeface="Times New Roman"/>
                  <a:cs typeface="Times New Roman"/>
                </a:rPr>
                <a:t>&amp;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45" name="object 128">
              <a:extLst>
                <a:ext uri="{FF2B5EF4-FFF2-40B4-BE49-F238E27FC236}">
                  <a16:creationId xmlns:a16="http://schemas.microsoft.com/office/drawing/2014/main" id="{49F8BC51-BE48-42FC-B487-5E0726E3C67B}"/>
                </a:ext>
              </a:extLst>
            </p:cNvPr>
            <p:cNvSpPr/>
            <p:nvPr/>
          </p:nvSpPr>
          <p:spPr>
            <a:xfrm>
              <a:off x="3852124" y="5075079"/>
              <a:ext cx="475479" cy="693411"/>
            </a:xfrm>
            <a:custGeom>
              <a:avLst/>
              <a:gdLst/>
              <a:ahLst/>
              <a:cxnLst/>
              <a:rect l="l" t="t" r="r" b="b"/>
              <a:pathLst>
                <a:path w="475479" h="693411">
                  <a:moveTo>
                    <a:pt x="475479" y="0"/>
                  </a:moveTo>
                  <a:lnTo>
                    <a:pt x="0" y="0"/>
                  </a:lnTo>
                  <a:lnTo>
                    <a:pt x="0" y="693411"/>
                  </a:lnTo>
                  <a:lnTo>
                    <a:pt x="475479" y="693411"/>
                  </a:lnTo>
                  <a:lnTo>
                    <a:pt x="4754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" name="object 129">
              <a:extLst>
                <a:ext uri="{FF2B5EF4-FFF2-40B4-BE49-F238E27FC236}">
                  <a16:creationId xmlns:a16="http://schemas.microsoft.com/office/drawing/2014/main" id="{3D0EE273-EF64-4F03-B77E-EDD37933CAAE}"/>
                </a:ext>
              </a:extLst>
            </p:cNvPr>
            <p:cNvSpPr/>
            <p:nvPr/>
          </p:nvSpPr>
          <p:spPr>
            <a:xfrm>
              <a:off x="3852124" y="5075079"/>
              <a:ext cx="475479" cy="693411"/>
            </a:xfrm>
            <a:custGeom>
              <a:avLst/>
              <a:gdLst/>
              <a:ahLst/>
              <a:cxnLst/>
              <a:rect l="l" t="t" r="r" b="b"/>
              <a:pathLst>
                <a:path w="475479" h="693411">
                  <a:moveTo>
                    <a:pt x="475479" y="0"/>
                  </a:moveTo>
                  <a:lnTo>
                    <a:pt x="0" y="0"/>
                  </a:lnTo>
                  <a:lnTo>
                    <a:pt x="0" y="693411"/>
                  </a:lnTo>
                  <a:lnTo>
                    <a:pt x="475479" y="693411"/>
                  </a:lnTo>
                  <a:lnTo>
                    <a:pt x="475479" y="0"/>
                  </a:lnTo>
                  <a:close/>
                </a:path>
              </a:pathLst>
            </a:custGeom>
            <a:ln w="3245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" name="object 130">
              <a:extLst>
                <a:ext uri="{FF2B5EF4-FFF2-40B4-BE49-F238E27FC236}">
                  <a16:creationId xmlns:a16="http://schemas.microsoft.com/office/drawing/2014/main" id="{A4731A2A-428B-47AE-94F0-EC16BF794676}"/>
                </a:ext>
              </a:extLst>
            </p:cNvPr>
            <p:cNvSpPr txBox="1"/>
            <p:nvPr/>
          </p:nvSpPr>
          <p:spPr>
            <a:xfrm>
              <a:off x="3905687" y="5146201"/>
              <a:ext cx="186055" cy="233679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450" b="1" spc="45" dirty="0">
                  <a:latin typeface="Times New Roman"/>
                  <a:cs typeface="Times New Roman"/>
                </a:rPr>
                <a:t>&amp;</a:t>
              </a:r>
              <a:endParaRPr sz="1450">
                <a:latin typeface="Times New Roman"/>
                <a:cs typeface="Times New Roman"/>
              </a:endParaRPr>
            </a:p>
          </p:txBody>
        </p:sp>
        <p:sp>
          <p:nvSpPr>
            <p:cNvPr id="48" name="object 131">
              <a:extLst>
                <a:ext uri="{FF2B5EF4-FFF2-40B4-BE49-F238E27FC236}">
                  <a16:creationId xmlns:a16="http://schemas.microsoft.com/office/drawing/2014/main" id="{A779326B-7B81-4987-BADF-B9B0520AC34F}"/>
                </a:ext>
              </a:extLst>
            </p:cNvPr>
            <p:cNvSpPr/>
            <p:nvPr/>
          </p:nvSpPr>
          <p:spPr>
            <a:xfrm>
              <a:off x="3433010" y="5262509"/>
              <a:ext cx="398525" cy="0"/>
            </a:xfrm>
            <a:custGeom>
              <a:avLst/>
              <a:gdLst/>
              <a:ahLst/>
              <a:cxnLst/>
              <a:rect l="l" t="t" r="r" b="b"/>
              <a:pathLst>
                <a:path w="398525">
                  <a:moveTo>
                    <a:pt x="0" y="0"/>
                  </a:moveTo>
                  <a:lnTo>
                    <a:pt x="398525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" name="object 132">
              <a:extLst>
                <a:ext uri="{FF2B5EF4-FFF2-40B4-BE49-F238E27FC236}">
                  <a16:creationId xmlns:a16="http://schemas.microsoft.com/office/drawing/2014/main" id="{508D5CDA-C4C6-49AA-8031-63DD25BE5324}"/>
                </a:ext>
              </a:extLst>
            </p:cNvPr>
            <p:cNvSpPr/>
            <p:nvPr/>
          </p:nvSpPr>
          <p:spPr>
            <a:xfrm>
              <a:off x="3552647" y="5609207"/>
              <a:ext cx="0" cy="566155"/>
            </a:xfrm>
            <a:custGeom>
              <a:avLst/>
              <a:gdLst/>
              <a:ahLst/>
              <a:cxnLst/>
              <a:rect l="l" t="t" r="r" b="b"/>
              <a:pathLst>
                <a:path h="566155">
                  <a:moveTo>
                    <a:pt x="0" y="0"/>
                  </a:moveTo>
                  <a:lnTo>
                    <a:pt x="0" y="566155"/>
                  </a:lnTo>
                </a:path>
              </a:pathLst>
            </a:custGeom>
            <a:ln w="1492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" name="object 133">
              <a:extLst>
                <a:ext uri="{FF2B5EF4-FFF2-40B4-BE49-F238E27FC236}">
                  <a16:creationId xmlns:a16="http://schemas.microsoft.com/office/drawing/2014/main" id="{459F1154-D513-432D-9705-D58213F45F5A}"/>
                </a:ext>
              </a:extLst>
            </p:cNvPr>
            <p:cNvSpPr/>
            <p:nvPr/>
          </p:nvSpPr>
          <p:spPr>
            <a:xfrm>
              <a:off x="3552638" y="3752241"/>
              <a:ext cx="0" cy="545585"/>
            </a:xfrm>
            <a:custGeom>
              <a:avLst/>
              <a:gdLst/>
              <a:ahLst/>
              <a:cxnLst/>
              <a:rect l="l" t="t" r="r" b="b"/>
              <a:pathLst>
                <a:path h="545585">
                  <a:moveTo>
                    <a:pt x="0" y="0"/>
                  </a:moveTo>
                  <a:lnTo>
                    <a:pt x="0" y="545585"/>
                  </a:lnTo>
                </a:path>
              </a:pathLst>
            </a:custGeom>
            <a:ln w="14927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" name="object 134">
              <a:extLst>
                <a:ext uri="{FF2B5EF4-FFF2-40B4-BE49-F238E27FC236}">
                  <a16:creationId xmlns:a16="http://schemas.microsoft.com/office/drawing/2014/main" id="{F2B7CE03-D38A-468F-8631-C30DB4108C12}"/>
                </a:ext>
              </a:extLst>
            </p:cNvPr>
            <p:cNvSpPr/>
            <p:nvPr/>
          </p:nvSpPr>
          <p:spPr>
            <a:xfrm>
              <a:off x="3552647" y="5609207"/>
              <a:ext cx="291073" cy="0"/>
            </a:xfrm>
            <a:custGeom>
              <a:avLst/>
              <a:gdLst/>
              <a:ahLst/>
              <a:cxnLst/>
              <a:rect l="l" t="t" r="r" b="b"/>
              <a:pathLst>
                <a:path w="291073">
                  <a:moveTo>
                    <a:pt x="0" y="0"/>
                  </a:moveTo>
                  <a:lnTo>
                    <a:pt x="291073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" name="object 135">
              <a:extLst>
                <a:ext uri="{FF2B5EF4-FFF2-40B4-BE49-F238E27FC236}">
                  <a16:creationId xmlns:a16="http://schemas.microsoft.com/office/drawing/2014/main" id="{0788A9E4-9B55-4FF3-A58E-5F5709E0C4AE}"/>
                </a:ext>
              </a:extLst>
            </p:cNvPr>
            <p:cNvSpPr/>
            <p:nvPr/>
          </p:nvSpPr>
          <p:spPr>
            <a:xfrm>
              <a:off x="3552647" y="4297837"/>
              <a:ext cx="291073" cy="0"/>
            </a:xfrm>
            <a:custGeom>
              <a:avLst/>
              <a:gdLst/>
              <a:ahLst/>
              <a:cxnLst/>
              <a:rect l="l" t="t" r="r" b="b"/>
              <a:pathLst>
                <a:path w="291073">
                  <a:moveTo>
                    <a:pt x="0" y="0"/>
                  </a:moveTo>
                  <a:lnTo>
                    <a:pt x="291073" y="0"/>
                  </a:lnTo>
                </a:path>
              </a:pathLst>
            </a:custGeom>
            <a:ln w="15069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</p:grpSp>
      <p:pic>
        <p:nvPicPr>
          <p:cNvPr id="53" name="Zástupný symbol obsahu 7" descr="SLO_JK priebeh.png">
            <a:extLst>
              <a:ext uri="{FF2B5EF4-FFF2-40B4-BE49-F238E27FC236}">
                <a16:creationId xmlns:a16="http://schemas.microsoft.com/office/drawing/2014/main" id="{53BA4485-8546-4153-88AB-BC0A39C1F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6589" y="4538184"/>
            <a:ext cx="3357562" cy="1974850"/>
          </a:xfrm>
          <a:prstGeom prst="rect">
            <a:avLst/>
          </a:prstGeom>
        </p:spPr>
      </p:pic>
      <p:cxnSp>
        <p:nvCxnSpPr>
          <p:cNvPr id="55" name="Rovná spojnica 54">
            <a:extLst>
              <a:ext uri="{FF2B5EF4-FFF2-40B4-BE49-F238E27FC236}">
                <a16:creationId xmlns:a16="http://schemas.microsoft.com/office/drawing/2014/main" id="{0532589D-EA77-4FD4-BD94-1B7C129A2D5A}"/>
              </a:ext>
            </a:extLst>
          </p:cNvPr>
          <p:cNvCxnSpPr>
            <a:cxnSpLocks/>
          </p:cNvCxnSpPr>
          <p:nvPr/>
        </p:nvCxnSpPr>
        <p:spPr>
          <a:xfrm flipV="1">
            <a:off x="7236469" y="3410965"/>
            <a:ext cx="190659" cy="51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AFC69C-2E6E-44F3-AB24-56AD8B93F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Príklady JK </a:t>
            </a:r>
            <a:r>
              <a:rPr lang="sk-SK" dirty="0" err="1"/>
              <a:t>klopných</a:t>
            </a:r>
            <a:r>
              <a:rPr lang="sk-SK" dirty="0"/>
              <a:t> obvodov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648E91D-2BAA-472E-B52E-4613977712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7507" y="4016959"/>
            <a:ext cx="6581425" cy="284907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sk-SK" dirty="0">
                <a:solidFill>
                  <a:srgbClr val="00B0F0"/>
                </a:solidFill>
              </a:rPr>
              <a:t>alternatíva so statickým vstupom CLK		alternatíva s dynamickým vstupom CLK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60F57286-1F76-4D48-A671-7E366883E85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703049" y="1538426"/>
            <a:ext cx="1987360" cy="1960444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560AE51C-505B-4BA4-B820-AF657768B66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3099817" y="1538426"/>
            <a:ext cx="3015757" cy="2289780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47BA4750-E67B-41E4-BA01-1F7D069CE58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-20000" contrast="40000"/>
          </a:blip>
          <a:stretch>
            <a:fillRect/>
          </a:stretch>
        </p:blipFill>
        <p:spPr>
          <a:xfrm>
            <a:off x="209057" y="4543496"/>
            <a:ext cx="1995023" cy="1960444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28581F10-4CDC-49B9-8236-B6B62999BD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4289" y="4260966"/>
            <a:ext cx="3233931" cy="2141419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7DBED86C-ECF4-4D66-A1F6-E8308DF578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061" y="4260966"/>
            <a:ext cx="3207080" cy="234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53156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Motív balíka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ív balíka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ív balíka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720</TotalTime>
  <Words>1333</Words>
  <Application>Microsoft Office PowerPoint</Application>
  <PresentationFormat>Prezentácia na obrazovke (4:3)</PresentationFormat>
  <Paragraphs>243</Paragraphs>
  <Slides>27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Motív balíka Office</vt:lpstr>
      <vt:lpstr>Sekvenčné logické obvody</vt:lpstr>
      <vt:lpstr>Princíp, definícia</vt:lpstr>
      <vt:lpstr>Synchrónne a asynchrónne obvody</vt:lpstr>
      <vt:lpstr>RS klopný obvod</vt:lpstr>
      <vt:lpstr>Klopný obvod D (latch)</vt:lpstr>
      <vt:lpstr>Príklady D klopných obvodov</vt:lpstr>
      <vt:lpstr>T klopný obvod (aplikácia D-FF)</vt:lpstr>
      <vt:lpstr>Klopný obvod JK</vt:lpstr>
      <vt:lpstr>Príklady JK klopných obvodov</vt:lpstr>
      <vt:lpstr>Aplikácie klopných obvdov</vt:lpstr>
      <vt:lpstr>Paralelný záchytný register</vt:lpstr>
      <vt:lpstr>Delička frekvencie, čítač</vt:lpstr>
      <vt:lpstr>Delička dvoma</vt:lpstr>
      <vt:lpstr>Jednoduchý binárny čítač</vt:lpstr>
      <vt:lpstr>4-bitový asynchrónny čítač</vt:lpstr>
      <vt:lpstr>Synchrónne čítače</vt:lpstr>
      <vt:lpstr>Synchrónny čítač - príklad</vt:lpstr>
      <vt:lpstr>Posuvný register (shift register)</vt:lpstr>
      <vt:lpstr>Základné funkcie</vt:lpstr>
      <vt:lpstr>Johnsonov čítač</vt:lpstr>
      <vt:lpstr>Pamäte</vt:lpstr>
      <vt:lpstr>Základné pojmy</vt:lpstr>
      <vt:lpstr>RAM</vt:lpstr>
      <vt:lpstr>Statická RAM</vt:lpstr>
      <vt:lpstr>Dynamická RAM</vt:lpstr>
      <vt:lpstr>Prístup k dátam</vt:lpstr>
      <vt:lpstr>ROM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Sekvenčné logické obvody</dc:title>
  <dc:creator>Ján Šaliga</dc:creator>
  <cp:lastModifiedBy>Ján Šaliga</cp:lastModifiedBy>
  <cp:revision>44</cp:revision>
  <dcterms:created xsi:type="dcterms:W3CDTF">2019-11-05T06:47:49Z</dcterms:created>
  <dcterms:modified xsi:type="dcterms:W3CDTF">2019-11-06T19:29:41Z</dcterms:modified>
</cp:coreProperties>
</file>